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  <p:sldMasterId id="2147483732" r:id="rId4"/>
  </p:sldMasterIdLst>
  <p:notesMasterIdLst>
    <p:notesMasterId r:id="rId43"/>
  </p:notesMasterIdLst>
  <p:handoutMasterIdLst>
    <p:handoutMasterId r:id="rId44"/>
  </p:handoutMasterIdLst>
  <p:sldIdLst>
    <p:sldId id="511" r:id="rId5"/>
    <p:sldId id="513" r:id="rId6"/>
    <p:sldId id="422" r:id="rId7"/>
    <p:sldId id="460" r:id="rId8"/>
    <p:sldId id="514" r:id="rId9"/>
    <p:sldId id="413" r:id="rId10"/>
    <p:sldId id="461" r:id="rId11"/>
    <p:sldId id="462" r:id="rId12"/>
    <p:sldId id="515" r:id="rId13"/>
    <p:sldId id="463" r:id="rId14"/>
    <p:sldId id="464" r:id="rId15"/>
    <p:sldId id="465" r:id="rId16"/>
    <p:sldId id="415" r:id="rId17"/>
    <p:sldId id="426" r:id="rId18"/>
    <p:sldId id="518" r:id="rId19"/>
    <p:sldId id="517" r:id="rId20"/>
    <p:sldId id="466" r:id="rId21"/>
    <p:sldId id="519" r:id="rId22"/>
    <p:sldId id="520" r:id="rId23"/>
    <p:sldId id="521" r:id="rId24"/>
    <p:sldId id="522" r:id="rId25"/>
    <p:sldId id="523" r:id="rId26"/>
    <p:sldId id="526" r:id="rId27"/>
    <p:sldId id="527" r:id="rId28"/>
    <p:sldId id="525" r:id="rId29"/>
    <p:sldId id="468" r:id="rId30"/>
    <p:sldId id="528" r:id="rId31"/>
    <p:sldId id="529" r:id="rId32"/>
    <p:sldId id="530" r:id="rId33"/>
    <p:sldId id="469" r:id="rId34"/>
    <p:sldId id="535" r:id="rId35"/>
    <p:sldId id="534" r:id="rId36"/>
    <p:sldId id="470" r:id="rId37"/>
    <p:sldId id="536" r:id="rId38"/>
    <p:sldId id="531" r:id="rId39"/>
    <p:sldId id="533" r:id="rId40"/>
    <p:sldId id="399" r:id="rId41"/>
    <p:sldId id="282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BF901"/>
    <a:srgbClr val="FFCC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01" autoAdjust="0"/>
    <p:restoredTop sz="99771" autoAdjust="0"/>
  </p:normalViewPr>
  <p:slideViewPr>
    <p:cSldViewPr>
      <p:cViewPr>
        <p:scale>
          <a:sx n="100" d="100"/>
          <a:sy n="100" d="100"/>
        </p:scale>
        <p:origin x="-186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90" d="100"/>
          <a:sy n="90" d="100"/>
        </p:scale>
        <p:origin x="-3660" y="-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54919-211D-404D-81B5-B56853CBB15E}" type="doc">
      <dgm:prSet loTypeId="urn:microsoft.com/office/officeart/2005/8/layout/cycle2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B7673359-87D4-4A5E-9A58-20572D3E6B96}">
      <dgm:prSet custT="1"/>
      <dgm:spPr/>
      <dgm:t>
        <a:bodyPr/>
        <a:lstStyle/>
        <a:p>
          <a:pPr rtl="0"/>
          <a:r>
            <a:rPr lang="sr-Latn-RS" sz="2000" b="1" dirty="0" smtClean="0"/>
            <a:t>- </a:t>
          </a:r>
          <a:r>
            <a:rPr lang="en-US" sz="2000" b="1" dirty="0" err="1" smtClean="0"/>
            <a:t>proizilazi</a:t>
          </a:r>
          <a:r>
            <a:rPr lang="en-US" sz="2000" b="1" dirty="0" smtClean="0"/>
            <a:t> </a:t>
          </a:r>
          <a:r>
            <a:rPr lang="en-US" sz="2000" b="1" dirty="0" err="1" smtClean="0"/>
            <a:t>iz</a:t>
          </a:r>
          <a:r>
            <a:rPr lang="en-US" sz="2000" b="1" dirty="0" smtClean="0"/>
            <a:t> </a:t>
          </a:r>
          <a:r>
            <a:rPr lang="en-US" sz="2000" b="1" dirty="0" err="1" smtClean="0"/>
            <a:t>činjenice</a:t>
          </a:r>
          <a:r>
            <a:rPr lang="en-US" sz="2000" b="1" dirty="0" smtClean="0"/>
            <a:t> da </a:t>
          </a:r>
          <a:r>
            <a:rPr lang="en-US" sz="2000" b="1" dirty="0" err="1" smtClean="0"/>
            <a:t>su</a:t>
          </a:r>
          <a:r>
            <a:rPr lang="en-US" sz="2000" b="1" dirty="0" smtClean="0"/>
            <a:t> </a:t>
          </a:r>
          <a:r>
            <a:rPr lang="en-US" sz="2000" b="1" dirty="0" err="1" smtClean="0"/>
            <a:t>prisutni</a:t>
          </a:r>
          <a:r>
            <a:rPr lang="en-US" sz="2000" b="1" dirty="0" smtClean="0"/>
            <a:t> </a:t>
          </a:r>
          <a:r>
            <a:rPr lang="en-US" sz="2000" b="1" dirty="0" err="1" smtClean="0"/>
            <a:t>problemi</a:t>
          </a:r>
          <a:r>
            <a:rPr lang="en-US" sz="2000" b="1" dirty="0" smtClean="0"/>
            <a:t> u </a:t>
          </a:r>
          <a:r>
            <a:rPr lang="en-US" sz="2000" b="1" dirty="0" err="1" smtClean="0"/>
            <a:t>ruralnim</a:t>
          </a:r>
          <a:r>
            <a:rPr lang="en-US" sz="2000" b="1" dirty="0" smtClean="0"/>
            <a:t> </a:t>
          </a:r>
          <a:r>
            <a:rPr lang="en-US" sz="2000" b="1" dirty="0" err="1" smtClean="0"/>
            <a:t>područjima</a:t>
          </a:r>
          <a:r>
            <a:rPr lang="en-US" sz="2000" b="1" dirty="0" smtClean="0"/>
            <a:t> </a:t>
          </a:r>
          <a:r>
            <a:rPr lang="sr-Latn-RS" sz="2000" b="1" dirty="0" smtClean="0"/>
            <a:t>EU (</a:t>
          </a:r>
          <a:r>
            <a:rPr lang="en-US" sz="2000" b="1" i="1" dirty="0" err="1" smtClean="0"/>
            <a:t>depopulacija</a:t>
          </a:r>
          <a:r>
            <a:rPr lang="en-US" sz="2000" b="1" i="1" dirty="0" smtClean="0"/>
            <a:t>, </a:t>
          </a:r>
          <a:r>
            <a:rPr lang="en-US" sz="2000" b="1" i="1" dirty="0" err="1" smtClean="0"/>
            <a:t>siromaštvo</a:t>
          </a:r>
          <a:r>
            <a:rPr lang="en-US" sz="2000" b="1" i="1" dirty="0" smtClean="0"/>
            <a:t>, </a:t>
          </a:r>
          <a:r>
            <a:rPr lang="en-US" sz="2000" b="1" i="1" dirty="0" err="1" smtClean="0"/>
            <a:t>nedostatak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ideje</a:t>
          </a:r>
          <a:r>
            <a:rPr lang="en-US" sz="2000" b="1" i="1" dirty="0" smtClean="0"/>
            <a:t>, </a:t>
          </a:r>
          <a:r>
            <a:rPr lang="en-US" sz="2000" b="1" i="1" dirty="0" err="1" smtClean="0"/>
            <a:t>pasivnost</a:t>
          </a:r>
          <a:r>
            <a:rPr lang="en-US" sz="2000" b="1" i="1" dirty="0" smtClean="0"/>
            <a:t>, </a:t>
          </a:r>
          <a:r>
            <a:rPr lang="en-US" sz="2000" b="1" i="1" dirty="0" err="1" smtClean="0"/>
            <a:t>socijalna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isključenost</a:t>
          </a:r>
          <a:r>
            <a:rPr lang="sr-Latn-RS" sz="2000" b="1" dirty="0" smtClean="0"/>
            <a:t>...) koje je potrebno rešavati</a:t>
          </a:r>
          <a:endParaRPr lang="en-US" sz="2000" b="1" dirty="0"/>
        </a:p>
      </dgm:t>
    </dgm:pt>
    <dgm:pt modelId="{9B1EFF90-BCBE-4E70-9951-177C752DD07D}" type="parTrans" cxnId="{DDCDD565-A41E-4101-B90A-F883B8EC6D8F}">
      <dgm:prSet/>
      <dgm:spPr/>
      <dgm:t>
        <a:bodyPr/>
        <a:lstStyle/>
        <a:p>
          <a:endParaRPr lang="en-US"/>
        </a:p>
      </dgm:t>
    </dgm:pt>
    <dgm:pt modelId="{60A39D7A-CEB5-48BD-A18B-DF57A3176781}" type="sibTrans" cxnId="{DDCDD565-A41E-4101-B90A-F883B8EC6D8F}">
      <dgm:prSet/>
      <dgm:spPr/>
      <dgm:t>
        <a:bodyPr/>
        <a:lstStyle/>
        <a:p>
          <a:endParaRPr lang="en-US"/>
        </a:p>
      </dgm:t>
    </dgm:pt>
    <dgm:pt modelId="{42AA121D-AC76-4B8E-A723-6302C395B6FD}">
      <dgm:prSet custT="1"/>
      <dgm:spPr/>
      <dgm:t>
        <a:bodyPr/>
        <a:lstStyle/>
        <a:p>
          <a:pPr rtl="0"/>
          <a:r>
            <a:rPr lang="sr-Latn-RS" sz="1700" b="1" dirty="0" smtClean="0"/>
            <a:t>- b</a:t>
          </a:r>
          <a:r>
            <a:rPr lang="en-US" sz="1700" b="1" dirty="0" err="1" smtClean="0"/>
            <a:t>udući</a:t>
          </a:r>
          <a:r>
            <a:rPr lang="en-US" sz="1700" b="1" dirty="0" smtClean="0"/>
            <a:t> da </a:t>
          </a:r>
          <a:r>
            <a:rPr lang="en-US" sz="1700" b="1" dirty="0" err="1" smtClean="0"/>
            <a:t>urbana</a:t>
          </a:r>
          <a:r>
            <a:rPr lang="en-US" sz="1700" b="1" dirty="0" smtClean="0"/>
            <a:t> </a:t>
          </a:r>
          <a:r>
            <a:rPr lang="en-US" sz="1700" b="1" dirty="0" err="1" smtClean="0"/>
            <a:t>područja</a:t>
          </a:r>
          <a:r>
            <a:rPr lang="en-US" sz="1700" b="1" dirty="0" smtClean="0"/>
            <a:t> </a:t>
          </a:r>
          <a:r>
            <a:rPr lang="en-US" sz="1700" b="1" dirty="0" err="1" smtClean="0"/>
            <a:t>nemaju</a:t>
          </a:r>
          <a:r>
            <a:rPr lang="en-US" sz="1700" b="1" dirty="0" smtClean="0"/>
            <a:t> </a:t>
          </a:r>
          <a:r>
            <a:rPr lang="en-US" sz="1700" b="1" dirty="0" err="1" smtClean="0"/>
            <a:t>toliko</a:t>
          </a:r>
          <a:r>
            <a:rPr lang="en-US" sz="1700" b="1" dirty="0" smtClean="0"/>
            <a:t> </a:t>
          </a:r>
          <a:r>
            <a:rPr lang="en-US" sz="1700" b="1" dirty="0" err="1" smtClean="0"/>
            <a:t>mogućnosti</a:t>
          </a:r>
          <a:r>
            <a:rPr lang="en-US" sz="1700" b="1" dirty="0" smtClean="0"/>
            <a:t> </a:t>
          </a:r>
          <a:r>
            <a:rPr lang="en-US" sz="1700" b="1" dirty="0" err="1" smtClean="0"/>
            <a:t>apsorpcije</a:t>
          </a:r>
          <a:r>
            <a:rPr lang="en-US" sz="1700" b="1" dirty="0" smtClean="0"/>
            <a:t> </a:t>
          </a:r>
          <a:r>
            <a:rPr lang="en-US" sz="1700" b="1" dirty="0" err="1" smtClean="0"/>
            <a:t>ruralne</a:t>
          </a:r>
          <a:r>
            <a:rPr lang="en-US" sz="1700" b="1" dirty="0" smtClean="0"/>
            <a:t> </a:t>
          </a:r>
          <a:r>
            <a:rPr lang="en-US" sz="1700" b="1" dirty="0" err="1" smtClean="0"/>
            <a:t>radne</a:t>
          </a:r>
          <a:r>
            <a:rPr lang="en-US" sz="1700" b="1" dirty="0" smtClean="0"/>
            <a:t> </a:t>
          </a:r>
          <a:r>
            <a:rPr lang="en-US" sz="1700" b="1" dirty="0" err="1" smtClean="0"/>
            <a:t>snage</a:t>
          </a:r>
          <a:r>
            <a:rPr lang="en-US" sz="1700" b="1" dirty="0" smtClean="0"/>
            <a:t>, </a:t>
          </a:r>
          <a:r>
            <a:rPr lang="en-US" sz="1700" b="1" dirty="0" err="1" smtClean="0"/>
            <a:t>svaki</a:t>
          </a:r>
          <a:r>
            <a:rPr lang="en-US" sz="1700" b="1" dirty="0" smtClean="0"/>
            <a:t> program </a:t>
          </a:r>
          <a:r>
            <a:rPr lang="en-US" sz="1700" b="1" dirty="0" err="1" smtClean="0"/>
            <a:t>ili</a:t>
          </a:r>
          <a:r>
            <a:rPr lang="en-US" sz="1700" b="1" dirty="0" smtClean="0"/>
            <a:t> </a:t>
          </a:r>
          <a:r>
            <a:rPr lang="en-US" sz="1700" b="1" dirty="0" err="1" smtClean="0"/>
            <a:t>aktivnost</a:t>
          </a:r>
          <a:r>
            <a:rPr lang="en-US" sz="1700" b="1" dirty="0" smtClean="0"/>
            <a:t> </a:t>
          </a:r>
          <a:r>
            <a:rPr lang="en-US" sz="1700" b="1" dirty="0" err="1" smtClean="0"/>
            <a:t>koja</a:t>
          </a:r>
          <a:r>
            <a:rPr lang="en-US" sz="1700" b="1" dirty="0" smtClean="0"/>
            <a:t> </a:t>
          </a:r>
          <a:r>
            <a:rPr lang="en-US" sz="1700" b="1" dirty="0" err="1" smtClean="0"/>
            <a:t>može</a:t>
          </a:r>
          <a:r>
            <a:rPr lang="en-US" sz="1700" b="1" dirty="0" smtClean="0"/>
            <a:t> </a:t>
          </a:r>
          <a:r>
            <a:rPr lang="en-US" sz="1700" b="1" dirty="0" err="1" smtClean="0"/>
            <a:t>uticati</a:t>
          </a:r>
          <a:r>
            <a:rPr lang="en-US" sz="1700" b="1" dirty="0" smtClean="0"/>
            <a:t> </a:t>
          </a:r>
          <a:r>
            <a:rPr lang="en-US" sz="1700" b="1" dirty="0" err="1" smtClean="0"/>
            <a:t>na</a:t>
          </a:r>
          <a:r>
            <a:rPr lang="en-US" sz="1700" b="1" dirty="0" smtClean="0"/>
            <a:t> </a:t>
          </a:r>
          <a:r>
            <a:rPr lang="en-US" sz="1700" b="1" dirty="0" err="1" smtClean="0"/>
            <a:t>očuvanje</a:t>
          </a:r>
          <a:r>
            <a:rPr lang="en-US" sz="1700" b="1" dirty="0" smtClean="0"/>
            <a:t> </a:t>
          </a:r>
          <a:r>
            <a:rPr lang="en-US" sz="1700" b="1" dirty="0" err="1" smtClean="0"/>
            <a:t>ekonomskih</a:t>
          </a:r>
          <a:r>
            <a:rPr lang="en-US" sz="1700" b="1" dirty="0" smtClean="0"/>
            <a:t>, </a:t>
          </a:r>
          <a:r>
            <a:rPr lang="en-US" sz="1700" b="1" dirty="0" err="1" smtClean="0"/>
            <a:t>ekoloških</a:t>
          </a:r>
          <a:r>
            <a:rPr lang="en-US" sz="1700" b="1" dirty="0" smtClean="0"/>
            <a:t>, </a:t>
          </a:r>
          <a:r>
            <a:rPr lang="en-US" sz="1700" b="1" dirty="0" err="1" smtClean="0"/>
            <a:t>socijalnih</a:t>
          </a:r>
          <a:r>
            <a:rPr lang="en-US" sz="1700" b="1" dirty="0" smtClean="0"/>
            <a:t> i </a:t>
          </a:r>
          <a:r>
            <a:rPr lang="en-US" sz="1700" b="1" dirty="0" err="1" smtClean="0"/>
            <a:t>kulturnih</a:t>
          </a:r>
          <a:r>
            <a:rPr lang="en-US" sz="1700" b="1" dirty="0" smtClean="0"/>
            <a:t> </a:t>
          </a:r>
          <a:r>
            <a:rPr lang="en-US" sz="1700" b="1" dirty="0" err="1" smtClean="0"/>
            <a:t>potencijala</a:t>
          </a:r>
          <a:r>
            <a:rPr lang="en-US" sz="1700" b="1" dirty="0" smtClean="0"/>
            <a:t> </a:t>
          </a:r>
          <a:r>
            <a:rPr lang="en-US" sz="1700" b="1" dirty="0" err="1" smtClean="0"/>
            <a:t>ruralnih</a:t>
          </a:r>
          <a:r>
            <a:rPr lang="en-US" sz="1700" b="1" dirty="0" smtClean="0"/>
            <a:t> </a:t>
          </a:r>
          <a:r>
            <a:rPr lang="en-US" sz="1700" b="1" dirty="0" err="1" smtClean="0"/>
            <a:t>područja</a:t>
          </a:r>
          <a:r>
            <a:rPr lang="en-US" sz="1700" b="1" dirty="0" smtClean="0"/>
            <a:t> i </a:t>
          </a:r>
          <a:r>
            <a:rPr lang="en-US" sz="1700" b="1" dirty="0" err="1" smtClean="0"/>
            <a:t>iste</a:t>
          </a:r>
          <a:r>
            <a:rPr lang="en-US" sz="1700" b="1" dirty="0" smtClean="0"/>
            <a:t> </a:t>
          </a:r>
          <a:r>
            <a:rPr lang="en-US" sz="1700" b="1" dirty="0" err="1" smtClean="0"/>
            <a:t>staviti</a:t>
          </a:r>
          <a:r>
            <a:rPr lang="en-US" sz="1700" b="1" dirty="0" smtClean="0"/>
            <a:t> u </a:t>
          </a:r>
          <a:r>
            <a:rPr lang="en-US" sz="1700" b="1" dirty="0" err="1" smtClean="0"/>
            <a:t>funkciju</a:t>
          </a:r>
          <a:r>
            <a:rPr lang="en-US" sz="1700" b="1" dirty="0" smtClean="0"/>
            <a:t> </a:t>
          </a:r>
          <a:r>
            <a:rPr lang="en-US" sz="1700" b="1" dirty="0" err="1" smtClean="0"/>
            <a:t>ukupnog</a:t>
          </a:r>
          <a:r>
            <a:rPr lang="en-US" sz="1700" b="1" dirty="0" smtClean="0"/>
            <a:t> </a:t>
          </a:r>
          <a:r>
            <a:rPr lang="en-US" sz="1700" b="1" dirty="0" err="1" smtClean="0"/>
            <a:t>razvoja</a:t>
          </a:r>
          <a:r>
            <a:rPr lang="en-US" sz="1700" b="1" dirty="0" smtClean="0"/>
            <a:t> je od </a:t>
          </a:r>
          <a:r>
            <a:rPr lang="en-US" sz="1700" b="1" dirty="0" err="1" smtClean="0"/>
            <a:t>izuzetnog</a:t>
          </a:r>
          <a:r>
            <a:rPr lang="en-US" sz="1700" b="1" dirty="0" smtClean="0"/>
            <a:t> </a:t>
          </a:r>
          <a:r>
            <a:rPr lang="en-US" sz="1700" b="1" dirty="0" err="1" smtClean="0"/>
            <a:t>značaja</a:t>
          </a:r>
          <a:endParaRPr lang="en-US" sz="1700" b="1" dirty="0"/>
        </a:p>
      </dgm:t>
    </dgm:pt>
    <dgm:pt modelId="{69BB16E8-2A9D-4C39-8DE4-EDDA848A5C0B}" type="parTrans" cxnId="{0B97DECB-DC80-4A82-AC9A-C037A2397EEA}">
      <dgm:prSet/>
      <dgm:spPr/>
      <dgm:t>
        <a:bodyPr/>
        <a:lstStyle/>
        <a:p>
          <a:endParaRPr lang="en-US"/>
        </a:p>
      </dgm:t>
    </dgm:pt>
    <dgm:pt modelId="{507C68A2-03B6-4C4D-BF93-3F922EAF8EA0}" type="sibTrans" cxnId="{0B97DECB-DC80-4A82-AC9A-C037A2397EEA}">
      <dgm:prSet/>
      <dgm:spPr/>
      <dgm:t>
        <a:bodyPr/>
        <a:lstStyle/>
        <a:p>
          <a:endParaRPr lang="en-US"/>
        </a:p>
      </dgm:t>
    </dgm:pt>
    <dgm:pt modelId="{77E47A28-63D2-4901-96DE-A10C6543F258}" type="pres">
      <dgm:prSet presAssocID="{2B154919-211D-404D-81B5-B56853CBB15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6EFEBB-BAF5-475C-BABD-0D876D92D045}" type="pres">
      <dgm:prSet presAssocID="{B7673359-87D4-4A5E-9A58-20572D3E6B96}" presName="node" presStyleLbl="node1" presStyleIdx="0" presStyleCnt="2" custScaleX="110884" custScaleY="131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3AFA7-748D-4E38-AE75-3605CCFF9F4F}" type="pres">
      <dgm:prSet presAssocID="{60A39D7A-CEB5-48BD-A18B-DF57A317678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E8D1160A-6DB7-4FB6-810A-318DDB5A85BE}" type="pres">
      <dgm:prSet presAssocID="{60A39D7A-CEB5-48BD-A18B-DF57A317678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FCCE430E-B8EE-40EA-A416-9B8B04720416}" type="pres">
      <dgm:prSet presAssocID="{42AA121D-AC76-4B8E-A723-6302C395B6FD}" presName="node" presStyleLbl="node1" presStyleIdx="1" presStyleCnt="2" custScaleX="107563" custScaleY="1270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C08DA-BC21-44EB-87B4-1D4151F4DC4C}" type="pres">
      <dgm:prSet presAssocID="{507C68A2-03B6-4C4D-BF93-3F922EAF8EA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291C7EB-80AE-4EDE-8ED9-AE16F6806CE7}" type="pres">
      <dgm:prSet presAssocID="{507C68A2-03B6-4C4D-BF93-3F922EAF8EA0}" presName="connectorText" presStyleLbl="sibTrans2D1" presStyleIdx="1" presStyleCnt="2"/>
      <dgm:spPr/>
      <dgm:t>
        <a:bodyPr/>
        <a:lstStyle/>
        <a:p>
          <a:endParaRPr lang="en-US"/>
        </a:p>
      </dgm:t>
    </dgm:pt>
  </dgm:ptLst>
  <dgm:cxnLst>
    <dgm:cxn modelId="{17EF5A3E-AFDF-4385-A1CC-C8C14CEAFFB8}" type="presOf" srcId="{2B154919-211D-404D-81B5-B56853CBB15E}" destId="{77E47A28-63D2-4901-96DE-A10C6543F258}" srcOrd="0" destOrd="0" presId="urn:microsoft.com/office/officeart/2005/8/layout/cycle2"/>
    <dgm:cxn modelId="{0B97DECB-DC80-4A82-AC9A-C037A2397EEA}" srcId="{2B154919-211D-404D-81B5-B56853CBB15E}" destId="{42AA121D-AC76-4B8E-A723-6302C395B6FD}" srcOrd="1" destOrd="0" parTransId="{69BB16E8-2A9D-4C39-8DE4-EDDA848A5C0B}" sibTransId="{507C68A2-03B6-4C4D-BF93-3F922EAF8EA0}"/>
    <dgm:cxn modelId="{DDCDD565-A41E-4101-B90A-F883B8EC6D8F}" srcId="{2B154919-211D-404D-81B5-B56853CBB15E}" destId="{B7673359-87D4-4A5E-9A58-20572D3E6B96}" srcOrd="0" destOrd="0" parTransId="{9B1EFF90-BCBE-4E70-9951-177C752DD07D}" sibTransId="{60A39D7A-CEB5-48BD-A18B-DF57A3176781}"/>
    <dgm:cxn modelId="{1F8B1056-B3E8-421D-953C-CD60D1B34027}" type="presOf" srcId="{B7673359-87D4-4A5E-9A58-20572D3E6B96}" destId="{836EFEBB-BAF5-475C-BABD-0D876D92D045}" srcOrd="0" destOrd="0" presId="urn:microsoft.com/office/officeart/2005/8/layout/cycle2"/>
    <dgm:cxn modelId="{3EC28964-DADC-4AA2-90A8-EBB80B010BD4}" type="presOf" srcId="{507C68A2-03B6-4C4D-BF93-3F922EAF8EA0}" destId="{522C08DA-BC21-44EB-87B4-1D4151F4DC4C}" srcOrd="0" destOrd="0" presId="urn:microsoft.com/office/officeart/2005/8/layout/cycle2"/>
    <dgm:cxn modelId="{BEE52388-C4F2-4F34-BB07-1A13BFDD8509}" type="presOf" srcId="{42AA121D-AC76-4B8E-A723-6302C395B6FD}" destId="{FCCE430E-B8EE-40EA-A416-9B8B04720416}" srcOrd="0" destOrd="0" presId="urn:microsoft.com/office/officeart/2005/8/layout/cycle2"/>
    <dgm:cxn modelId="{00CD2A98-C932-4809-82A4-A1FE333F6660}" type="presOf" srcId="{507C68A2-03B6-4C4D-BF93-3F922EAF8EA0}" destId="{3291C7EB-80AE-4EDE-8ED9-AE16F6806CE7}" srcOrd="1" destOrd="0" presId="urn:microsoft.com/office/officeart/2005/8/layout/cycle2"/>
    <dgm:cxn modelId="{9A1E6E9E-FA82-45E8-A92A-466B9250F69B}" type="presOf" srcId="{60A39D7A-CEB5-48BD-A18B-DF57A3176781}" destId="{AFD3AFA7-748D-4E38-AE75-3605CCFF9F4F}" srcOrd="0" destOrd="0" presId="urn:microsoft.com/office/officeart/2005/8/layout/cycle2"/>
    <dgm:cxn modelId="{FC58767C-20A2-4D89-A236-A74BF49502B7}" type="presOf" srcId="{60A39D7A-CEB5-48BD-A18B-DF57A3176781}" destId="{E8D1160A-6DB7-4FB6-810A-318DDB5A85BE}" srcOrd="1" destOrd="0" presId="urn:microsoft.com/office/officeart/2005/8/layout/cycle2"/>
    <dgm:cxn modelId="{3F01747C-56BC-4481-BDBD-76BF85F4006F}" type="presParOf" srcId="{77E47A28-63D2-4901-96DE-A10C6543F258}" destId="{836EFEBB-BAF5-475C-BABD-0D876D92D045}" srcOrd="0" destOrd="0" presId="urn:microsoft.com/office/officeart/2005/8/layout/cycle2"/>
    <dgm:cxn modelId="{CF1844C6-1F45-40D5-9120-FC928D3B7691}" type="presParOf" srcId="{77E47A28-63D2-4901-96DE-A10C6543F258}" destId="{AFD3AFA7-748D-4E38-AE75-3605CCFF9F4F}" srcOrd="1" destOrd="0" presId="urn:microsoft.com/office/officeart/2005/8/layout/cycle2"/>
    <dgm:cxn modelId="{ABB7F580-3B8A-4D62-9859-F97DA62C8724}" type="presParOf" srcId="{AFD3AFA7-748D-4E38-AE75-3605CCFF9F4F}" destId="{E8D1160A-6DB7-4FB6-810A-318DDB5A85BE}" srcOrd="0" destOrd="0" presId="urn:microsoft.com/office/officeart/2005/8/layout/cycle2"/>
    <dgm:cxn modelId="{4DEFEA89-DEEC-4837-BB42-9B0A34DDDD19}" type="presParOf" srcId="{77E47A28-63D2-4901-96DE-A10C6543F258}" destId="{FCCE430E-B8EE-40EA-A416-9B8B04720416}" srcOrd="2" destOrd="0" presId="urn:microsoft.com/office/officeart/2005/8/layout/cycle2"/>
    <dgm:cxn modelId="{09E02713-50D4-49BB-B15B-710117F851B5}" type="presParOf" srcId="{77E47A28-63D2-4901-96DE-A10C6543F258}" destId="{522C08DA-BC21-44EB-87B4-1D4151F4DC4C}" srcOrd="3" destOrd="0" presId="urn:microsoft.com/office/officeart/2005/8/layout/cycle2"/>
    <dgm:cxn modelId="{C6D442B7-2522-4B62-B45C-93F71151F99F}" type="presParOf" srcId="{522C08DA-BC21-44EB-87B4-1D4151F4DC4C}" destId="{3291C7EB-80AE-4EDE-8ED9-AE16F6806CE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7C47F90-5E3B-447F-A52F-D36890CF4009}" type="doc">
      <dgm:prSet loTypeId="urn:microsoft.com/office/officeart/2005/8/layout/cycle2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AA21122-04F6-4DDF-8019-363987A26DDA}">
      <dgm:prSet custT="1"/>
      <dgm:spPr/>
      <dgm:t>
        <a:bodyPr/>
        <a:lstStyle/>
        <a:p>
          <a:pPr rtl="0"/>
          <a:r>
            <a:rPr lang="en-US" sz="1500" b="1" dirty="0" smtClean="0">
              <a:solidFill>
                <a:srgbClr val="FFFF00"/>
              </a:solidFill>
            </a:rPr>
            <a:t>od </a:t>
          </a:r>
          <a:r>
            <a:rPr lang="en-US" sz="1500" b="1" dirty="0" err="1" smtClean="0">
              <a:solidFill>
                <a:srgbClr val="FFFF00"/>
              </a:solidFill>
            </a:rPr>
            <a:t>politike</a:t>
          </a:r>
          <a:r>
            <a:rPr lang="en-US" sz="1500" b="1" dirty="0" smtClean="0">
              <a:solidFill>
                <a:srgbClr val="FFFF00"/>
              </a:solidFill>
            </a:rPr>
            <a:t>, </a:t>
          </a:r>
          <a:r>
            <a:rPr lang="en-US" sz="1500" b="1" dirty="0" err="1" smtClean="0">
              <a:solidFill>
                <a:srgbClr val="FFFF00"/>
              </a:solidFill>
            </a:rPr>
            <a:t>koja</a:t>
          </a:r>
          <a:r>
            <a:rPr lang="en-US" sz="1500" b="1" dirty="0" smtClean="0">
              <a:solidFill>
                <a:srgbClr val="FFFF00"/>
              </a:solidFill>
            </a:rPr>
            <a:t> se </a:t>
          </a:r>
          <a:r>
            <a:rPr lang="en-US" sz="1500" b="1" dirty="0" err="1" smtClean="0">
              <a:solidFill>
                <a:srgbClr val="FFFF00"/>
              </a:solidFill>
            </a:rPr>
            <a:t>bavi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strukturnim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problemima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poljoprivred</a:t>
          </a:r>
          <a:r>
            <a:rPr lang="sr-Latn-RS" sz="1500" b="1" dirty="0" smtClean="0">
              <a:solidFill>
                <a:srgbClr val="FFFF00"/>
              </a:solidFill>
            </a:rPr>
            <a:t>e</a:t>
          </a:r>
          <a:r>
            <a:rPr lang="en-US" sz="1500" b="1" dirty="0" smtClean="0">
              <a:solidFill>
                <a:srgbClr val="FFFF00"/>
              </a:solidFill>
            </a:rPr>
            <a:t>, </a:t>
          </a:r>
          <a:r>
            <a:rPr lang="en-US" sz="1500" b="1" dirty="0" err="1" smtClean="0">
              <a:solidFill>
                <a:srgbClr val="FFFF00"/>
              </a:solidFill>
            </a:rPr>
            <a:t>ka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politici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koja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poljoprivredu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vidi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kao</a:t>
          </a:r>
          <a:r>
            <a:rPr lang="en-US" sz="1500" b="1" dirty="0" smtClean="0">
              <a:solidFill>
                <a:srgbClr val="FFFF00"/>
              </a:solidFill>
            </a:rPr>
            <a:t> </a:t>
          </a:r>
          <a:r>
            <a:rPr lang="en-US" sz="1500" b="1" dirty="0" err="1" smtClean="0">
              <a:solidFill>
                <a:srgbClr val="FFFF00"/>
              </a:solidFill>
            </a:rPr>
            <a:t>multifunkcionalnu</a:t>
          </a:r>
          <a:endParaRPr lang="en-US" sz="1500" b="1" dirty="0">
            <a:solidFill>
              <a:srgbClr val="FFFF00"/>
            </a:solidFill>
          </a:endParaRPr>
        </a:p>
      </dgm:t>
    </dgm:pt>
    <dgm:pt modelId="{9980418C-5CF2-4134-8BFC-34EC25417A14}" type="parTrans" cxnId="{69626960-826A-486F-A1B2-377C380A9B45}">
      <dgm:prSet/>
      <dgm:spPr/>
      <dgm:t>
        <a:bodyPr/>
        <a:lstStyle/>
        <a:p>
          <a:endParaRPr lang="en-US"/>
        </a:p>
      </dgm:t>
    </dgm:pt>
    <dgm:pt modelId="{32618A2F-05A7-4BBF-A61E-F06201EF6BAA}" type="sibTrans" cxnId="{69626960-826A-486F-A1B2-377C380A9B45}">
      <dgm:prSet/>
      <dgm:spPr/>
      <dgm:t>
        <a:bodyPr/>
        <a:lstStyle/>
        <a:p>
          <a:endParaRPr lang="en-US"/>
        </a:p>
      </dgm:t>
    </dgm:pt>
    <dgm:pt modelId="{F696036B-9196-4F6E-A15D-51B6C66066BF}">
      <dgm:prSet custT="1"/>
      <dgm:spPr/>
      <dgm:t>
        <a:bodyPr/>
        <a:lstStyle/>
        <a:p>
          <a:pPr rtl="0"/>
          <a:r>
            <a:rPr lang="en-US" sz="1400" b="1" dirty="0" smtClean="0">
              <a:solidFill>
                <a:srgbClr val="FFC000"/>
              </a:solidFill>
            </a:rPr>
            <a:t>I </a:t>
          </a:r>
          <a:r>
            <a:rPr lang="en-US" sz="1400" b="1" dirty="0" err="1" smtClean="0">
              <a:solidFill>
                <a:srgbClr val="FFC000"/>
              </a:solidFill>
            </a:rPr>
            <a:t>faza</a:t>
          </a:r>
          <a:r>
            <a:rPr lang="en-US" sz="1400" b="1" dirty="0" smtClean="0">
              <a:solidFill>
                <a:srgbClr val="FFC000"/>
              </a:solidFill>
            </a:rPr>
            <a:t>: </a:t>
          </a:r>
          <a:r>
            <a:rPr lang="en-US" sz="1400" b="1" dirty="0" err="1" smtClean="0">
              <a:solidFill>
                <a:srgbClr val="FFC000"/>
              </a:solidFill>
            </a:rPr>
            <a:t>Mansholtov</a:t>
          </a:r>
          <a:r>
            <a:rPr lang="en-US" sz="1400" b="1" dirty="0" smtClean="0">
              <a:solidFill>
                <a:srgbClr val="FFC000"/>
              </a:solidFill>
            </a:rPr>
            <a:t> plan</a:t>
          </a:r>
          <a:r>
            <a:rPr lang="sr-Latn-RS" sz="1400" b="1" dirty="0" smtClean="0">
              <a:solidFill>
                <a:srgbClr val="FFC000"/>
              </a:solidFill>
            </a:rPr>
            <a:t> </a:t>
          </a:r>
          <a:r>
            <a:rPr lang="sr-Latn-RS" sz="1400" dirty="0" smtClean="0">
              <a:solidFill>
                <a:srgbClr val="FFC000"/>
              </a:solidFill>
            </a:rPr>
            <a:t>(strukturna direktiva 1972. g. vezane za razvoj poljoprivrede i kreiranje ambijenta iz koga će se razviti koncept ruralnog razvoja) </a:t>
          </a:r>
        </a:p>
        <a:p>
          <a:pPr rtl="0"/>
          <a:r>
            <a:rPr lang="sr-Latn-RS" sz="1400" dirty="0" smtClean="0">
              <a:solidFill>
                <a:srgbClr val="FFC000"/>
              </a:solidFill>
            </a:rPr>
            <a:t>- Modernizacija polj.; rano penzionisanje, povećanje poseda, obuka i obrazovanje</a:t>
          </a:r>
          <a:endParaRPr lang="en-US" sz="1400" dirty="0">
            <a:solidFill>
              <a:srgbClr val="FFC000"/>
            </a:solidFill>
          </a:endParaRPr>
        </a:p>
      </dgm:t>
    </dgm:pt>
    <dgm:pt modelId="{6E4679F4-07EA-4D4C-B8A5-CB3B92D81516}" type="parTrans" cxnId="{A7D7BC05-1E9C-4248-A389-05E2DC6DB1FD}">
      <dgm:prSet/>
      <dgm:spPr/>
      <dgm:t>
        <a:bodyPr/>
        <a:lstStyle/>
        <a:p>
          <a:endParaRPr lang="en-US"/>
        </a:p>
      </dgm:t>
    </dgm:pt>
    <dgm:pt modelId="{F722C0DF-5891-48B8-BAF6-04E762496277}" type="sibTrans" cxnId="{A7D7BC05-1E9C-4248-A389-05E2DC6DB1FD}">
      <dgm:prSet/>
      <dgm:spPr/>
      <dgm:t>
        <a:bodyPr/>
        <a:lstStyle/>
        <a:p>
          <a:endParaRPr lang="en-US"/>
        </a:p>
      </dgm:t>
    </dgm:pt>
    <dgm:pt modelId="{C8CDE44E-DB10-4738-98AE-A6C1951E6569}">
      <dgm:prSet custT="1"/>
      <dgm:spPr/>
      <dgm:t>
        <a:bodyPr/>
        <a:lstStyle/>
        <a:p>
          <a:pPr rtl="0"/>
          <a:r>
            <a:rPr lang="en-US" sz="1600" b="1" dirty="0" smtClean="0"/>
            <a:t>II </a:t>
          </a:r>
          <a:r>
            <a:rPr lang="en-US" sz="1600" b="1" dirty="0" err="1" smtClean="0"/>
            <a:t>faza</a:t>
          </a:r>
          <a:r>
            <a:rPr lang="en-US" sz="1600" b="1" dirty="0" smtClean="0"/>
            <a:t>: </a:t>
          </a:r>
          <a:r>
            <a:rPr lang="en-US" sz="1600" b="1" dirty="0" err="1" smtClean="0"/>
            <a:t>reforma</a:t>
          </a:r>
          <a:r>
            <a:rPr lang="en-US" sz="1600" b="1" dirty="0" smtClean="0"/>
            <a:t> ZAP </a:t>
          </a:r>
          <a:r>
            <a:rPr lang="sr-Latn-RS" sz="1600" dirty="0" smtClean="0"/>
            <a:t>(</a:t>
          </a:r>
          <a:r>
            <a:rPr lang="en-US" sz="1600" dirty="0" err="1" smtClean="0"/>
            <a:t>Direktiv</a:t>
          </a:r>
          <a:r>
            <a:rPr lang="sr-Latn-RS" sz="1600" dirty="0" smtClean="0"/>
            <a:t>a</a:t>
          </a:r>
          <a:r>
            <a:rPr lang="en-US" sz="1600" dirty="0" smtClean="0"/>
            <a:t> LFA </a:t>
          </a:r>
          <a:r>
            <a:rPr lang="sr-Latn-RS" sz="1600" dirty="0" smtClean="0"/>
            <a:t>- </a:t>
          </a:r>
          <a:r>
            <a:rPr lang="en-US" sz="1600" i="1" dirty="0" smtClean="0"/>
            <a:t>Less – </a:t>
          </a:r>
          <a:r>
            <a:rPr lang="en-US" sz="1600" i="1" dirty="0" err="1" smtClean="0"/>
            <a:t>Favoured</a:t>
          </a:r>
          <a:r>
            <a:rPr lang="en-US" sz="1600" i="1" dirty="0" smtClean="0"/>
            <a:t> Areas</a:t>
          </a:r>
          <a:r>
            <a:rPr lang="sr-Latn-RS" sz="1600" dirty="0" smtClean="0"/>
            <a:t>; ,,Zeleni papir 1983.’’ McSharry reforma ZAP 1992. g.)</a:t>
          </a:r>
        </a:p>
        <a:p>
          <a:pPr rtl="0"/>
          <a:r>
            <a:rPr lang="sr-Latn-RS" sz="1600" dirty="0" smtClean="0"/>
            <a:t>- Akcenat na regionalne nejednakosti</a:t>
          </a:r>
          <a:endParaRPr lang="en-US" sz="1600" dirty="0"/>
        </a:p>
      </dgm:t>
    </dgm:pt>
    <dgm:pt modelId="{DE123FCA-7936-4DCC-900A-47E6BE9FDC98}" type="parTrans" cxnId="{39D9486F-50DD-4200-A4B7-5360F71E2BA9}">
      <dgm:prSet/>
      <dgm:spPr/>
      <dgm:t>
        <a:bodyPr/>
        <a:lstStyle/>
        <a:p>
          <a:endParaRPr lang="en-US"/>
        </a:p>
      </dgm:t>
    </dgm:pt>
    <dgm:pt modelId="{B519CCFD-A521-4A16-834F-A71CC54DFAD0}" type="sibTrans" cxnId="{39D9486F-50DD-4200-A4B7-5360F71E2BA9}">
      <dgm:prSet/>
      <dgm:spPr/>
      <dgm:t>
        <a:bodyPr/>
        <a:lstStyle/>
        <a:p>
          <a:endParaRPr lang="en-US"/>
        </a:p>
      </dgm:t>
    </dgm:pt>
    <dgm:pt modelId="{85D4C3D4-8832-4A70-86E2-4E1B6574D0B0}">
      <dgm:prSet custT="1"/>
      <dgm:spPr/>
      <dgm:t>
        <a:bodyPr/>
        <a:lstStyle/>
        <a:p>
          <a:pPr rtl="0"/>
          <a:r>
            <a:rPr lang="sr-Latn-RS" sz="1100" b="1" dirty="0" smtClean="0"/>
            <a:t>III faza: Agenda 2000 </a:t>
          </a:r>
          <a:r>
            <a:rPr lang="sr-Latn-RS" sz="1100" dirty="0" smtClean="0"/>
            <a:t>je uvela politiku ruralnog razvoja, kao II stub ZAP - </a:t>
          </a:r>
          <a:r>
            <a:rPr lang="sr-Latn-RS" sz="1100" i="1" dirty="0" smtClean="0"/>
            <a:t>multifunkcionalnost poljoprivrede, </a:t>
          </a:r>
          <a:r>
            <a:rPr lang="pl-PL" sz="1100" i="1" dirty="0" smtClean="0"/>
            <a:t>multisektorski i integralni pristup ruralnoj ekonomiji, fleksibilnost izvora za ruralni razvoj, partnerstvo i transparentnost</a:t>
          </a:r>
          <a:r>
            <a:rPr lang="pl-PL" sz="1100" dirty="0" smtClean="0"/>
            <a:t>) – ogromna finansijska sredstva</a:t>
          </a:r>
        </a:p>
        <a:p>
          <a:pPr rtl="0"/>
          <a:r>
            <a:rPr lang="pl-PL" sz="1100" dirty="0" smtClean="0"/>
            <a:t>- 22 mere za  zemlje članice</a:t>
          </a:r>
          <a:endParaRPr lang="en-US" sz="1100" dirty="0"/>
        </a:p>
      </dgm:t>
    </dgm:pt>
    <dgm:pt modelId="{6825B9D3-5AFB-4201-8118-AA1DB5260A2D}" type="parTrans" cxnId="{49249973-6866-410C-B651-B2E3EE157EC1}">
      <dgm:prSet/>
      <dgm:spPr/>
      <dgm:t>
        <a:bodyPr/>
        <a:lstStyle/>
        <a:p>
          <a:endParaRPr lang="en-US"/>
        </a:p>
      </dgm:t>
    </dgm:pt>
    <dgm:pt modelId="{408EEFC6-5B21-415E-8DD1-D17E9B4EB9C1}" type="sibTrans" cxnId="{49249973-6866-410C-B651-B2E3EE157EC1}">
      <dgm:prSet/>
      <dgm:spPr/>
      <dgm:t>
        <a:bodyPr/>
        <a:lstStyle/>
        <a:p>
          <a:endParaRPr lang="en-US"/>
        </a:p>
      </dgm:t>
    </dgm:pt>
    <dgm:pt modelId="{F4736FA0-8CCD-4438-8DB7-A194C1727F41}">
      <dgm:prSet custT="1"/>
      <dgm:spPr/>
      <dgm:t>
        <a:bodyPr/>
        <a:lstStyle/>
        <a:p>
          <a:pPr rtl="0"/>
          <a:r>
            <a:rPr lang="sr-Latn-RS" sz="1400" b="1" dirty="0" smtClean="0"/>
            <a:t>Reforma ZAP 2003. g. </a:t>
          </a:r>
          <a:r>
            <a:rPr lang="sr-Latn-RS" sz="1400" dirty="0" smtClean="0"/>
            <a:t>(podrška poljoprivredi i šumarstvu sa ekološkim funkcijama – standardi kvaliteta hrane, dobrobit životinja i dr.)</a:t>
          </a:r>
        </a:p>
        <a:p>
          <a:pPr rtl="0"/>
          <a:r>
            <a:rPr lang="pl-PL" sz="1400" dirty="0" smtClean="0"/>
            <a:t>više novca za ruralni razvoj, </a:t>
          </a:r>
          <a:endParaRPr lang="en-US" sz="1400" dirty="0"/>
        </a:p>
      </dgm:t>
    </dgm:pt>
    <dgm:pt modelId="{5FB37A4E-3BBC-489A-A26E-208ABDDAC53A}" type="parTrans" cxnId="{6EBE7C6F-DE34-4D52-B9C9-525DDB45EDD3}">
      <dgm:prSet/>
      <dgm:spPr/>
      <dgm:t>
        <a:bodyPr/>
        <a:lstStyle/>
        <a:p>
          <a:endParaRPr lang="en-US"/>
        </a:p>
      </dgm:t>
    </dgm:pt>
    <dgm:pt modelId="{BBEF4389-C994-447B-BC20-15DF491CC99C}" type="sibTrans" cxnId="{6EBE7C6F-DE34-4D52-B9C9-525DDB45EDD3}">
      <dgm:prSet/>
      <dgm:spPr/>
      <dgm:t>
        <a:bodyPr/>
        <a:lstStyle/>
        <a:p>
          <a:endParaRPr lang="en-US"/>
        </a:p>
      </dgm:t>
    </dgm:pt>
    <dgm:pt modelId="{A9EAB842-2BA1-4CAA-8A63-46CF80CC26D0}" type="pres">
      <dgm:prSet presAssocID="{57C47F90-5E3B-447F-A52F-D36890CF400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F8A8E3-78BF-483F-97E7-8C926C5FED18}" type="pres">
      <dgm:prSet presAssocID="{CAA21122-04F6-4DDF-8019-363987A26DDA}" presName="node" presStyleLbl="node1" presStyleIdx="0" presStyleCnt="5" custScaleX="185734" custScaleY="129669" custRadScaleRad="100349" custRadScaleInc="-5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DBDF7-9CDC-4F08-86AE-4C4439FD9DC8}" type="pres">
      <dgm:prSet presAssocID="{32618A2F-05A7-4BBF-A61E-F06201EF6BA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81D0FD0-25F2-49DC-8086-A44C2A147529}" type="pres">
      <dgm:prSet presAssocID="{32618A2F-05A7-4BBF-A61E-F06201EF6BA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78C32EE-93DE-45FA-A486-ADA7A55CD714}" type="pres">
      <dgm:prSet presAssocID="{F696036B-9196-4F6E-A15D-51B6C66066BF}" presName="node" presStyleLbl="node1" presStyleIdx="1" presStyleCnt="5" custScaleX="194571" custScaleY="161210" custRadScaleRad="144606" custRadScaleInc="98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CC5FE-B042-49A3-B08F-A953E346DA2D}" type="pres">
      <dgm:prSet presAssocID="{F722C0DF-5891-48B8-BAF6-04E76249627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7228188B-0AD2-405D-B31A-4112C7707584}" type="pres">
      <dgm:prSet presAssocID="{F722C0DF-5891-48B8-BAF6-04E762496277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C2D9B0A-2528-429E-9E2B-1E9CCBD09AA3}" type="pres">
      <dgm:prSet presAssocID="{C8CDE44E-DB10-4738-98AE-A6C1951E6569}" presName="node" presStyleLbl="node1" presStyleIdx="2" presStyleCnt="5" custScaleX="234030" custScaleY="122054" custRadScaleRad="132970" custRadScaleInc="-42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D62FC4-1843-440B-9EC8-BAA2B85EB229}" type="pres">
      <dgm:prSet presAssocID="{B519CCFD-A521-4A16-834F-A71CC54DFAD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6A357481-58D1-4C09-9B88-366A00086989}" type="pres">
      <dgm:prSet presAssocID="{B519CCFD-A521-4A16-834F-A71CC54DFAD0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EB283A4-1E15-4683-9F90-CEC6B653AC3B}" type="pres">
      <dgm:prSet presAssocID="{85D4C3D4-8832-4A70-86E2-4E1B6574D0B0}" presName="node" presStyleLbl="node1" presStyleIdx="3" presStyleCnt="5" custScaleX="221083" custScaleY="122054" custRadScaleRad="134320" custRadScaleInc="43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9682AF-7606-4E5A-A4A2-34700428F166}" type="pres">
      <dgm:prSet presAssocID="{408EEFC6-5B21-415E-8DD1-D17E9B4EB9C1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2918E99-0B32-4466-ABDE-88B93BD585C1}" type="pres">
      <dgm:prSet presAssocID="{408EEFC6-5B21-415E-8DD1-D17E9B4EB9C1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F01E750-0BA1-40DC-82F3-8723E6D53D8B}" type="pres">
      <dgm:prSet presAssocID="{F4736FA0-8CCD-4438-8DB7-A194C1727F41}" presName="node" presStyleLbl="node1" presStyleIdx="4" presStyleCnt="5" custScaleX="185734" custScaleY="122054" custRadScaleRad="139476" custRadScaleInc="-8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DCADA-4BA9-40DD-8046-BDFE05E8151D}" type="pres">
      <dgm:prSet presAssocID="{BBEF4389-C994-447B-BC20-15DF491CC99C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820EA52-2A7C-4D67-91AF-E653AF5E37C2}" type="pres">
      <dgm:prSet presAssocID="{BBEF4389-C994-447B-BC20-15DF491CC99C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58EDE00-1F81-423E-86FF-480146E2F56D}" type="presOf" srcId="{CAA21122-04F6-4DDF-8019-363987A26DDA}" destId="{24F8A8E3-78BF-483F-97E7-8C926C5FED18}" srcOrd="0" destOrd="0" presId="urn:microsoft.com/office/officeart/2005/8/layout/cycle2"/>
    <dgm:cxn modelId="{CF076C34-D79A-43A8-AF0E-277A7116CA4D}" type="presOf" srcId="{408EEFC6-5B21-415E-8DD1-D17E9B4EB9C1}" destId="{E2918E99-0B32-4466-ABDE-88B93BD585C1}" srcOrd="1" destOrd="0" presId="urn:microsoft.com/office/officeart/2005/8/layout/cycle2"/>
    <dgm:cxn modelId="{49249973-6866-410C-B651-B2E3EE157EC1}" srcId="{57C47F90-5E3B-447F-A52F-D36890CF4009}" destId="{85D4C3D4-8832-4A70-86E2-4E1B6574D0B0}" srcOrd="3" destOrd="0" parTransId="{6825B9D3-5AFB-4201-8118-AA1DB5260A2D}" sibTransId="{408EEFC6-5B21-415E-8DD1-D17E9B4EB9C1}"/>
    <dgm:cxn modelId="{55F4322F-44EE-4670-9E68-95643B6C6B5E}" type="presOf" srcId="{BBEF4389-C994-447B-BC20-15DF491CC99C}" destId="{6D3DCADA-4BA9-40DD-8046-BDFE05E8151D}" srcOrd="0" destOrd="0" presId="urn:microsoft.com/office/officeart/2005/8/layout/cycle2"/>
    <dgm:cxn modelId="{DC40EC83-063F-4259-BA14-78398C65593B}" type="presOf" srcId="{32618A2F-05A7-4BBF-A61E-F06201EF6BAA}" destId="{2BBDBDF7-9CDC-4F08-86AE-4C4439FD9DC8}" srcOrd="0" destOrd="0" presId="urn:microsoft.com/office/officeart/2005/8/layout/cycle2"/>
    <dgm:cxn modelId="{E56FD976-F12C-41D4-A429-ED855517242D}" type="presOf" srcId="{F4736FA0-8CCD-4438-8DB7-A194C1727F41}" destId="{6F01E750-0BA1-40DC-82F3-8723E6D53D8B}" srcOrd="0" destOrd="0" presId="urn:microsoft.com/office/officeart/2005/8/layout/cycle2"/>
    <dgm:cxn modelId="{DA3C25AF-BB02-4840-B907-9E577BF7C53F}" type="presOf" srcId="{F722C0DF-5891-48B8-BAF6-04E762496277}" destId="{F9FCC5FE-B042-49A3-B08F-A953E346DA2D}" srcOrd="0" destOrd="0" presId="urn:microsoft.com/office/officeart/2005/8/layout/cycle2"/>
    <dgm:cxn modelId="{C6898D78-75BF-4FE9-B625-CA0E7010B453}" type="presOf" srcId="{32618A2F-05A7-4BBF-A61E-F06201EF6BAA}" destId="{981D0FD0-25F2-49DC-8086-A44C2A147529}" srcOrd="1" destOrd="0" presId="urn:microsoft.com/office/officeart/2005/8/layout/cycle2"/>
    <dgm:cxn modelId="{EA6FF0D5-4CE7-4F7A-99AB-B9A6B3048F5A}" type="presOf" srcId="{F722C0DF-5891-48B8-BAF6-04E762496277}" destId="{7228188B-0AD2-405D-B31A-4112C7707584}" srcOrd="1" destOrd="0" presId="urn:microsoft.com/office/officeart/2005/8/layout/cycle2"/>
    <dgm:cxn modelId="{F0F997F0-96CE-4A12-8B3D-5BEFB6E59B6C}" type="presOf" srcId="{F696036B-9196-4F6E-A15D-51B6C66066BF}" destId="{378C32EE-93DE-45FA-A486-ADA7A55CD714}" srcOrd="0" destOrd="0" presId="urn:microsoft.com/office/officeart/2005/8/layout/cycle2"/>
    <dgm:cxn modelId="{9DAFA2CE-E911-420E-86CB-795BA630CBA3}" type="presOf" srcId="{B519CCFD-A521-4A16-834F-A71CC54DFAD0}" destId="{ECD62FC4-1843-440B-9EC8-BAA2B85EB229}" srcOrd="0" destOrd="0" presId="urn:microsoft.com/office/officeart/2005/8/layout/cycle2"/>
    <dgm:cxn modelId="{798D0537-0CBE-446D-AF5F-EFBDEE228C3B}" type="presOf" srcId="{C8CDE44E-DB10-4738-98AE-A6C1951E6569}" destId="{CC2D9B0A-2528-429E-9E2B-1E9CCBD09AA3}" srcOrd="0" destOrd="0" presId="urn:microsoft.com/office/officeart/2005/8/layout/cycle2"/>
    <dgm:cxn modelId="{6EBE7C6F-DE34-4D52-B9C9-525DDB45EDD3}" srcId="{57C47F90-5E3B-447F-A52F-D36890CF4009}" destId="{F4736FA0-8CCD-4438-8DB7-A194C1727F41}" srcOrd="4" destOrd="0" parTransId="{5FB37A4E-3BBC-489A-A26E-208ABDDAC53A}" sibTransId="{BBEF4389-C994-447B-BC20-15DF491CC99C}"/>
    <dgm:cxn modelId="{43CE6229-FEDD-4056-940B-43D89498C5D0}" type="presOf" srcId="{57C47F90-5E3B-447F-A52F-D36890CF4009}" destId="{A9EAB842-2BA1-4CAA-8A63-46CF80CC26D0}" srcOrd="0" destOrd="0" presId="urn:microsoft.com/office/officeart/2005/8/layout/cycle2"/>
    <dgm:cxn modelId="{0E170EDF-B807-49A4-AF1E-B33D56B96B9B}" type="presOf" srcId="{B519CCFD-A521-4A16-834F-A71CC54DFAD0}" destId="{6A357481-58D1-4C09-9B88-366A00086989}" srcOrd="1" destOrd="0" presId="urn:microsoft.com/office/officeart/2005/8/layout/cycle2"/>
    <dgm:cxn modelId="{39D9486F-50DD-4200-A4B7-5360F71E2BA9}" srcId="{57C47F90-5E3B-447F-A52F-D36890CF4009}" destId="{C8CDE44E-DB10-4738-98AE-A6C1951E6569}" srcOrd="2" destOrd="0" parTransId="{DE123FCA-7936-4DCC-900A-47E6BE9FDC98}" sibTransId="{B519CCFD-A521-4A16-834F-A71CC54DFAD0}"/>
    <dgm:cxn modelId="{69626960-826A-486F-A1B2-377C380A9B45}" srcId="{57C47F90-5E3B-447F-A52F-D36890CF4009}" destId="{CAA21122-04F6-4DDF-8019-363987A26DDA}" srcOrd="0" destOrd="0" parTransId="{9980418C-5CF2-4134-8BFC-34EC25417A14}" sibTransId="{32618A2F-05A7-4BBF-A61E-F06201EF6BAA}"/>
    <dgm:cxn modelId="{28CC5201-7C65-47FB-B609-1EA227BFA5BE}" type="presOf" srcId="{BBEF4389-C994-447B-BC20-15DF491CC99C}" destId="{C820EA52-2A7C-4D67-91AF-E653AF5E37C2}" srcOrd="1" destOrd="0" presId="urn:microsoft.com/office/officeart/2005/8/layout/cycle2"/>
    <dgm:cxn modelId="{A7D7BC05-1E9C-4248-A389-05E2DC6DB1FD}" srcId="{57C47F90-5E3B-447F-A52F-D36890CF4009}" destId="{F696036B-9196-4F6E-A15D-51B6C66066BF}" srcOrd="1" destOrd="0" parTransId="{6E4679F4-07EA-4D4C-B8A5-CB3B92D81516}" sibTransId="{F722C0DF-5891-48B8-BAF6-04E762496277}"/>
    <dgm:cxn modelId="{DA0EFA7F-0D3E-47AF-8FA5-24F23B4333C0}" type="presOf" srcId="{408EEFC6-5B21-415E-8DD1-D17E9B4EB9C1}" destId="{C29682AF-7606-4E5A-A4A2-34700428F166}" srcOrd="0" destOrd="0" presId="urn:microsoft.com/office/officeart/2005/8/layout/cycle2"/>
    <dgm:cxn modelId="{A7FCB481-B222-40CE-9A93-2DD1962A44EC}" type="presOf" srcId="{85D4C3D4-8832-4A70-86E2-4E1B6574D0B0}" destId="{5EB283A4-1E15-4683-9F90-CEC6B653AC3B}" srcOrd="0" destOrd="0" presId="urn:microsoft.com/office/officeart/2005/8/layout/cycle2"/>
    <dgm:cxn modelId="{0CC5C652-0956-4D84-962E-F3D8ECFB4BAD}" type="presParOf" srcId="{A9EAB842-2BA1-4CAA-8A63-46CF80CC26D0}" destId="{24F8A8E3-78BF-483F-97E7-8C926C5FED18}" srcOrd="0" destOrd="0" presId="urn:microsoft.com/office/officeart/2005/8/layout/cycle2"/>
    <dgm:cxn modelId="{1A96A0F0-19DD-4AA9-A980-2A39F6B9088D}" type="presParOf" srcId="{A9EAB842-2BA1-4CAA-8A63-46CF80CC26D0}" destId="{2BBDBDF7-9CDC-4F08-86AE-4C4439FD9DC8}" srcOrd="1" destOrd="0" presId="urn:microsoft.com/office/officeart/2005/8/layout/cycle2"/>
    <dgm:cxn modelId="{2637289C-7F69-4D26-9465-82BBC3A90AFA}" type="presParOf" srcId="{2BBDBDF7-9CDC-4F08-86AE-4C4439FD9DC8}" destId="{981D0FD0-25F2-49DC-8086-A44C2A147529}" srcOrd="0" destOrd="0" presId="urn:microsoft.com/office/officeart/2005/8/layout/cycle2"/>
    <dgm:cxn modelId="{9C363C34-6547-4928-A7AA-04A1E77AFAB0}" type="presParOf" srcId="{A9EAB842-2BA1-4CAA-8A63-46CF80CC26D0}" destId="{378C32EE-93DE-45FA-A486-ADA7A55CD714}" srcOrd="2" destOrd="0" presId="urn:microsoft.com/office/officeart/2005/8/layout/cycle2"/>
    <dgm:cxn modelId="{887B6596-1AD8-4223-B6BD-5E0F593672ED}" type="presParOf" srcId="{A9EAB842-2BA1-4CAA-8A63-46CF80CC26D0}" destId="{F9FCC5FE-B042-49A3-B08F-A953E346DA2D}" srcOrd="3" destOrd="0" presId="urn:microsoft.com/office/officeart/2005/8/layout/cycle2"/>
    <dgm:cxn modelId="{BEDB92B8-46B7-4637-A086-F93A2BDF28E3}" type="presParOf" srcId="{F9FCC5FE-B042-49A3-B08F-A953E346DA2D}" destId="{7228188B-0AD2-405D-B31A-4112C7707584}" srcOrd="0" destOrd="0" presId="urn:microsoft.com/office/officeart/2005/8/layout/cycle2"/>
    <dgm:cxn modelId="{2C1A0347-56D1-4BE5-BB3C-20AAFC68BB8E}" type="presParOf" srcId="{A9EAB842-2BA1-4CAA-8A63-46CF80CC26D0}" destId="{CC2D9B0A-2528-429E-9E2B-1E9CCBD09AA3}" srcOrd="4" destOrd="0" presId="urn:microsoft.com/office/officeart/2005/8/layout/cycle2"/>
    <dgm:cxn modelId="{386532AB-1F10-4201-94CE-764A98A7B77C}" type="presParOf" srcId="{A9EAB842-2BA1-4CAA-8A63-46CF80CC26D0}" destId="{ECD62FC4-1843-440B-9EC8-BAA2B85EB229}" srcOrd="5" destOrd="0" presId="urn:microsoft.com/office/officeart/2005/8/layout/cycle2"/>
    <dgm:cxn modelId="{B48783BF-2A2E-475C-AFEF-4C3DBB007221}" type="presParOf" srcId="{ECD62FC4-1843-440B-9EC8-BAA2B85EB229}" destId="{6A357481-58D1-4C09-9B88-366A00086989}" srcOrd="0" destOrd="0" presId="urn:microsoft.com/office/officeart/2005/8/layout/cycle2"/>
    <dgm:cxn modelId="{1F3BBFD2-758D-49D9-A23F-D0C9BDA5C579}" type="presParOf" srcId="{A9EAB842-2BA1-4CAA-8A63-46CF80CC26D0}" destId="{5EB283A4-1E15-4683-9F90-CEC6B653AC3B}" srcOrd="6" destOrd="0" presId="urn:microsoft.com/office/officeart/2005/8/layout/cycle2"/>
    <dgm:cxn modelId="{C141BBC5-B61E-4EA8-8CE4-4A6BF3330AE7}" type="presParOf" srcId="{A9EAB842-2BA1-4CAA-8A63-46CF80CC26D0}" destId="{C29682AF-7606-4E5A-A4A2-34700428F166}" srcOrd="7" destOrd="0" presId="urn:microsoft.com/office/officeart/2005/8/layout/cycle2"/>
    <dgm:cxn modelId="{05A884E5-03B4-4771-BAAA-829536333D12}" type="presParOf" srcId="{C29682AF-7606-4E5A-A4A2-34700428F166}" destId="{E2918E99-0B32-4466-ABDE-88B93BD585C1}" srcOrd="0" destOrd="0" presId="urn:microsoft.com/office/officeart/2005/8/layout/cycle2"/>
    <dgm:cxn modelId="{078666F3-4B44-40A9-A5B2-679A39252107}" type="presParOf" srcId="{A9EAB842-2BA1-4CAA-8A63-46CF80CC26D0}" destId="{6F01E750-0BA1-40DC-82F3-8723E6D53D8B}" srcOrd="8" destOrd="0" presId="urn:microsoft.com/office/officeart/2005/8/layout/cycle2"/>
    <dgm:cxn modelId="{7B878C44-AC73-49AA-9AFD-DD9C711F9752}" type="presParOf" srcId="{A9EAB842-2BA1-4CAA-8A63-46CF80CC26D0}" destId="{6D3DCADA-4BA9-40DD-8046-BDFE05E8151D}" srcOrd="9" destOrd="0" presId="urn:microsoft.com/office/officeart/2005/8/layout/cycle2"/>
    <dgm:cxn modelId="{A5688389-6FA3-4F4F-B59B-0F95A3764A4C}" type="presParOf" srcId="{6D3DCADA-4BA9-40DD-8046-BDFE05E8151D}" destId="{C820EA52-2A7C-4D67-91AF-E653AF5E37C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A1FEAD-E741-4CAA-9AC8-408B1D2BA7F1}" type="doc">
      <dgm:prSet loTypeId="urn:microsoft.com/office/officeart/2005/8/layout/process4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C77EDCE0-BDE1-4634-8AF8-550070B3EFED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002060"/>
              </a:solidFill>
            </a:rPr>
            <a:t>LFA </a:t>
          </a:r>
          <a:r>
            <a:rPr lang="en-US" sz="1800" dirty="0" smtClean="0">
              <a:solidFill>
                <a:srgbClr val="002060"/>
              </a:solidFill>
            </a:rPr>
            <a:t>je </a:t>
          </a:r>
          <a:r>
            <a:rPr lang="en-US" sz="1800" dirty="0" err="1" smtClean="0">
              <a:solidFill>
                <a:srgbClr val="002060"/>
              </a:solidFill>
            </a:rPr>
            <a:t>koncept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podrške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poljoprivrednicima</a:t>
          </a:r>
          <a:r>
            <a:rPr lang="en-US" sz="1800" dirty="0" smtClean="0">
              <a:solidFill>
                <a:srgbClr val="002060"/>
              </a:solidFill>
            </a:rPr>
            <a:t>, </a:t>
          </a:r>
          <a:r>
            <a:rPr lang="en-US" sz="1800" dirty="0" err="1" smtClean="0">
              <a:solidFill>
                <a:srgbClr val="002060"/>
              </a:solidFill>
            </a:rPr>
            <a:t>koji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žive</a:t>
          </a:r>
          <a:r>
            <a:rPr lang="en-US" sz="1800" dirty="0" smtClean="0">
              <a:solidFill>
                <a:srgbClr val="002060"/>
              </a:solidFill>
            </a:rPr>
            <a:t> i </a:t>
          </a:r>
          <a:r>
            <a:rPr lang="en-US" sz="1800" dirty="0" err="1" smtClean="0">
              <a:solidFill>
                <a:srgbClr val="002060"/>
              </a:solidFill>
            </a:rPr>
            <a:t>rade</a:t>
          </a:r>
          <a:r>
            <a:rPr lang="en-US" sz="1800" dirty="0" smtClean="0">
              <a:solidFill>
                <a:srgbClr val="002060"/>
              </a:solidFill>
            </a:rPr>
            <a:t> u </a:t>
          </a:r>
          <a:r>
            <a:rPr lang="en-US" sz="1800" dirty="0" err="1" smtClean="0">
              <a:solidFill>
                <a:srgbClr val="002060"/>
              </a:solidFill>
            </a:rPr>
            <a:t>područjima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manje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pogodnim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za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poljoprivrednu</a:t>
          </a:r>
          <a:r>
            <a:rPr lang="en-US" sz="1800" dirty="0" smtClean="0">
              <a:solidFill>
                <a:srgbClr val="002060"/>
              </a:solidFill>
            </a:rPr>
            <a:t> </a:t>
          </a:r>
          <a:r>
            <a:rPr lang="en-US" sz="1800" dirty="0" err="1" smtClean="0">
              <a:solidFill>
                <a:srgbClr val="002060"/>
              </a:solidFill>
            </a:rPr>
            <a:t>proizvodnju</a:t>
          </a:r>
          <a:endParaRPr lang="en-US" sz="1800" dirty="0">
            <a:solidFill>
              <a:srgbClr val="002060"/>
            </a:solidFill>
          </a:endParaRPr>
        </a:p>
      </dgm:t>
    </dgm:pt>
    <dgm:pt modelId="{CDC93C80-9414-42FA-9CFF-58C22F4EB97E}" type="parTrans" cxnId="{553D0A92-7076-47C8-8D34-5145013D9A2E}">
      <dgm:prSet/>
      <dgm:spPr/>
      <dgm:t>
        <a:bodyPr/>
        <a:lstStyle/>
        <a:p>
          <a:endParaRPr lang="en-US"/>
        </a:p>
      </dgm:t>
    </dgm:pt>
    <dgm:pt modelId="{595A8E4D-7F14-46F3-B332-637ACE83FF4D}" type="sibTrans" cxnId="{553D0A92-7076-47C8-8D34-5145013D9A2E}">
      <dgm:prSet/>
      <dgm:spPr/>
      <dgm:t>
        <a:bodyPr/>
        <a:lstStyle/>
        <a:p>
          <a:endParaRPr lang="en-US"/>
        </a:p>
      </dgm:t>
    </dgm:pt>
    <dgm:pt modelId="{B038C3A5-A016-4BAA-843B-3E8AFBEA34CF}">
      <dgm:prSet custT="1"/>
      <dgm:spPr/>
      <dgm:t>
        <a:bodyPr/>
        <a:lstStyle/>
        <a:p>
          <a:pPr rtl="0"/>
          <a:r>
            <a:rPr lang="en-US" sz="2000" dirty="0" err="1" smtClean="0">
              <a:solidFill>
                <a:srgbClr val="002060"/>
              </a:solidFill>
            </a:rPr>
            <a:t>Prema</a:t>
          </a:r>
          <a:r>
            <a:rPr lang="en-US" sz="2000" dirty="0" smtClean="0">
              <a:solidFill>
                <a:srgbClr val="002060"/>
              </a:solidFill>
            </a:rPr>
            <a:t> socio-</a:t>
          </a:r>
          <a:r>
            <a:rPr lang="en-US" sz="2000" dirty="0" err="1" smtClean="0">
              <a:solidFill>
                <a:srgbClr val="002060"/>
              </a:solidFill>
            </a:rPr>
            <a:t>ekonomskoj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situaciji</a:t>
          </a:r>
          <a:r>
            <a:rPr lang="en-US" sz="2000" dirty="0" smtClean="0">
              <a:solidFill>
                <a:srgbClr val="002060"/>
              </a:solidFill>
            </a:rPr>
            <a:t> i </a:t>
          </a:r>
          <a:r>
            <a:rPr lang="en-US" sz="2000" dirty="0" err="1" smtClean="0">
              <a:solidFill>
                <a:srgbClr val="002060"/>
              </a:solidFill>
            </a:rPr>
            <a:t>prirodnim</a:t>
          </a:r>
          <a:r>
            <a:rPr lang="en-US" sz="2000" dirty="0" smtClean="0">
              <a:solidFill>
                <a:srgbClr val="002060"/>
              </a:solidFill>
            </a:rPr>
            <a:t> </a:t>
          </a:r>
          <a:r>
            <a:rPr lang="en-US" sz="2000" dirty="0" err="1" smtClean="0">
              <a:solidFill>
                <a:srgbClr val="002060"/>
              </a:solidFill>
            </a:rPr>
            <a:t>karakteristikama</a:t>
          </a:r>
          <a:r>
            <a:rPr lang="en-US" sz="2000" dirty="0" smtClean="0">
              <a:solidFill>
                <a:srgbClr val="002060"/>
              </a:solidFill>
            </a:rPr>
            <a:t> u EU se </a:t>
          </a:r>
          <a:r>
            <a:rPr lang="en-US" sz="2000" b="1" dirty="0" err="1" smtClean="0">
              <a:solidFill>
                <a:srgbClr val="002060"/>
              </a:solidFill>
            </a:rPr>
            <a:t>razlikuju</a:t>
          </a:r>
          <a:r>
            <a:rPr lang="en-US" sz="2000" b="1" dirty="0" smtClean="0">
              <a:solidFill>
                <a:srgbClr val="002060"/>
              </a:solidFill>
            </a:rPr>
            <a:t> tri </a:t>
          </a:r>
          <a:r>
            <a:rPr lang="en-US" sz="2000" b="1" dirty="0" err="1" smtClean="0">
              <a:solidFill>
                <a:srgbClr val="002060"/>
              </a:solidFill>
            </a:rPr>
            <a:t>tipa</a:t>
          </a:r>
          <a:r>
            <a:rPr lang="sr-Latn-RS" sz="2000" b="1" dirty="0" smtClean="0">
              <a:solidFill>
                <a:srgbClr val="002060"/>
              </a:solidFill>
            </a:rPr>
            <a:t>:</a:t>
          </a:r>
          <a:endParaRPr lang="en-US" sz="2000" dirty="0">
            <a:solidFill>
              <a:srgbClr val="002060"/>
            </a:solidFill>
          </a:endParaRPr>
        </a:p>
      </dgm:t>
    </dgm:pt>
    <dgm:pt modelId="{DA794C6C-BC78-4A14-80CC-9F24650961BE}" type="parTrans" cxnId="{32D903B4-E5AF-42B4-B6CB-97D118E7631D}">
      <dgm:prSet/>
      <dgm:spPr/>
      <dgm:t>
        <a:bodyPr/>
        <a:lstStyle/>
        <a:p>
          <a:endParaRPr lang="en-US"/>
        </a:p>
      </dgm:t>
    </dgm:pt>
    <dgm:pt modelId="{1B270C3E-86DC-46FE-88D6-56DAF6967555}" type="sibTrans" cxnId="{32D903B4-E5AF-42B4-B6CB-97D118E7631D}">
      <dgm:prSet/>
      <dgm:spPr/>
      <dgm:t>
        <a:bodyPr/>
        <a:lstStyle/>
        <a:p>
          <a:endParaRPr lang="en-US"/>
        </a:p>
      </dgm:t>
    </dgm:pt>
    <dgm:pt modelId="{B164BD9F-433E-4FD8-8C13-7C0E9BA89063}">
      <dgm:prSet custT="1"/>
      <dgm:spPr/>
      <dgm:t>
        <a:bodyPr/>
        <a:lstStyle/>
        <a:p>
          <a:pPr rtl="0"/>
          <a:r>
            <a:rPr lang="en-US" sz="1800" b="1" i="1" dirty="0" smtClean="0"/>
            <a:t>1.</a:t>
          </a:r>
          <a:r>
            <a:rPr lang="sr-Latn-RS" sz="1800" b="1" i="1" dirty="0" smtClean="0"/>
            <a:t> </a:t>
          </a:r>
          <a:r>
            <a:rPr lang="en-US" sz="1800" b="1" i="1" dirty="0" err="1" smtClean="0"/>
            <a:t>Planinska</a:t>
          </a:r>
          <a:r>
            <a:rPr lang="en-US" sz="1800" b="1" i="1" dirty="0" smtClean="0"/>
            <a:t> </a:t>
          </a:r>
          <a:r>
            <a:rPr lang="en-US" sz="1800" b="1" i="1" dirty="0" err="1" smtClean="0"/>
            <a:t>područja</a:t>
          </a:r>
          <a:r>
            <a:rPr lang="en-US" sz="1800" dirty="0" smtClean="0"/>
            <a:t>, </a:t>
          </a:r>
          <a:r>
            <a:rPr lang="en-US" sz="1800" dirty="0" err="1" smtClean="0"/>
            <a:t>gde</a:t>
          </a:r>
          <a:r>
            <a:rPr lang="en-US" sz="1800" dirty="0" smtClean="0"/>
            <a:t> </a:t>
          </a:r>
          <a:r>
            <a:rPr lang="en-US" sz="1800" dirty="0" err="1" smtClean="0"/>
            <a:t>nadmorska</a:t>
          </a:r>
          <a:r>
            <a:rPr lang="en-US" sz="1800" dirty="0" smtClean="0"/>
            <a:t> </a:t>
          </a:r>
          <a:r>
            <a:rPr lang="en-US" sz="1800" dirty="0" err="1" smtClean="0"/>
            <a:t>visina</a:t>
          </a:r>
          <a:r>
            <a:rPr lang="en-US" sz="1800" dirty="0" smtClean="0"/>
            <a:t> i </a:t>
          </a:r>
          <a:r>
            <a:rPr lang="en-US" sz="1800" dirty="0" err="1" smtClean="0"/>
            <a:t>nagib</a:t>
          </a:r>
          <a:r>
            <a:rPr lang="en-US" sz="1800" dirty="0" smtClean="0"/>
            <a:t> </a:t>
          </a:r>
          <a:r>
            <a:rPr lang="en-US" sz="1800" dirty="0" err="1" smtClean="0"/>
            <a:t>umanjuju</a:t>
          </a:r>
          <a:r>
            <a:rPr lang="en-US" sz="1800" dirty="0" smtClean="0"/>
            <a:t> </a:t>
          </a:r>
          <a:r>
            <a:rPr lang="en-US" sz="1800" dirty="0" err="1" smtClean="0"/>
            <a:t>mogućnost</a:t>
          </a:r>
          <a:r>
            <a:rPr lang="en-US" sz="1800" dirty="0" smtClean="0"/>
            <a:t> </a:t>
          </a:r>
          <a:r>
            <a:rPr lang="en-US" sz="1800" dirty="0" err="1" smtClean="0"/>
            <a:t>upotrebe</a:t>
          </a:r>
          <a:r>
            <a:rPr lang="en-US" sz="1800" dirty="0" smtClean="0"/>
            <a:t> </a:t>
          </a:r>
          <a:r>
            <a:rPr lang="en-US" sz="1800" dirty="0" err="1" smtClean="0"/>
            <a:t>mehanizacije</a:t>
          </a:r>
          <a:r>
            <a:rPr lang="en-US" sz="1800" dirty="0" smtClean="0"/>
            <a:t> (</a:t>
          </a:r>
          <a:r>
            <a:rPr lang="en-US" sz="1800" dirty="0" err="1" smtClean="0"/>
            <a:t>oko</a:t>
          </a:r>
          <a:r>
            <a:rPr lang="en-US" sz="1800" dirty="0" smtClean="0"/>
            <a:t> 16%)</a:t>
          </a:r>
          <a:endParaRPr lang="en-US" sz="1800" dirty="0"/>
        </a:p>
      </dgm:t>
    </dgm:pt>
    <dgm:pt modelId="{F3E5B9E9-38BE-490C-BA75-0E1646B0EDB6}" type="parTrans" cxnId="{2D176273-45B1-470C-B2C7-62F81586023B}">
      <dgm:prSet/>
      <dgm:spPr/>
      <dgm:t>
        <a:bodyPr/>
        <a:lstStyle/>
        <a:p>
          <a:endParaRPr lang="en-US"/>
        </a:p>
      </dgm:t>
    </dgm:pt>
    <dgm:pt modelId="{B80569E2-275B-41A1-9DBD-1DF237B662FD}" type="sibTrans" cxnId="{2D176273-45B1-470C-B2C7-62F81586023B}">
      <dgm:prSet/>
      <dgm:spPr/>
      <dgm:t>
        <a:bodyPr/>
        <a:lstStyle/>
        <a:p>
          <a:endParaRPr lang="en-US"/>
        </a:p>
      </dgm:t>
    </dgm:pt>
    <dgm:pt modelId="{9B00C84F-53B4-43BE-9720-94F0FD4749DB}">
      <dgm:prSet custT="1"/>
      <dgm:spPr/>
      <dgm:t>
        <a:bodyPr/>
        <a:lstStyle/>
        <a:p>
          <a:pPr rtl="0"/>
          <a:r>
            <a:rPr lang="en-US" sz="1800" b="1" i="1" dirty="0" smtClean="0"/>
            <a:t>2.</a:t>
          </a:r>
          <a:r>
            <a:rPr lang="sr-Latn-RS" sz="1800" b="1" i="1" dirty="0" smtClean="0"/>
            <a:t> </a:t>
          </a:r>
          <a:r>
            <a:rPr lang="en-US" sz="1800" b="1" i="1" dirty="0" err="1" smtClean="0"/>
            <a:t>Prelazne</a:t>
          </a:r>
          <a:r>
            <a:rPr lang="en-US" sz="1800" b="1" i="1" dirty="0" smtClean="0"/>
            <a:t> (</a:t>
          </a:r>
          <a:r>
            <a:rPr lang="en-US" sz="1800" b="1" i="1" dirty="0" err="1" smtClean="0"/>
            <a:t>jednostavne</a:t>
          </a:r>
          <a:r>
            <a:rPr lang="en-US" sz="1800" b="1" i="1" dirty="0" smtClean="0"/>
            <a:t>) LFA, </a:t>
          </a:r>
          <a:r>
            <a:rPr lang="en-US" sz="1800" dirty="0" err="1" smtClean="0"/>
            <a:t>koje</a:t>
          </a:r>
          <a:r>
            <a:rPr lang="en-US" sz="1800" dirty="0" smtClean="0"/>
            <a:t> </a:t>
          </a:r>
          <a:r>
            <a:rPr lang="en-US" sz="1800" dirty="0" err="1" smtClean="0"/>
            <a:t>karakteriše</a:t>
          </a:r>
          <a:r>
            <a:rPr lang="en-US" sz="1800" dirty="0" smtClean="0"/>
            <a:t> </a:t>
          </a:r>
          <a:r>
            <a:rPr lang="en-US" sz="1800" dirty="0" err="1" smtClean="0"/>
            <a:t>loš</a:t>
          </a:r>
          <a:r>
            <a:rPr lang="en-US" sz="1800" dirty="0" smtClean="0"/>
            <a:t> </a:t>
          </a:r>
          <a:r>
            <a:rPr lang="en-US" sz="1800" dirty="0" err="1" smtClean="0"/>
            <a:t>kvalitet</a:t>
          </a:r>
          <a:r>
            <a:rPr lang="en-US" sz="1800" dirty="0" smtClean="0"/>
            <a:t> </a:t>
          </a:r>
          <a:r>
            <a:rPr lang="en-US" sz="1800" dirty="0" err="1" smtClean="0"/>
            <a:t>zemljišta</a:t>
          </a:r>
          <a:r>
            <a:rPr lang="en-US" sz="1800" dirty="0" smtClean="0"/>
            <a:t>, </a:t>
          </a:r>
          <a:r>
            <a:rPr lang="en-US" sz="1800" dirty="0" err="1" smtClean="0"/>
            <a:t>nizak</a:t>
          </a:r>
          <a:r>
            <a:rPr lang="en-US" sz="1800" dirty="0" smtClean="0"/>
            <a:t> </a:t>
          </a:r>
          <a:r>
            <a:rPr lang="en-US" sz="1800" dirty="0" err="1" smtClean="0"/>
            <a:t>prihod</a:t>
          </a:r>
          <a:r>
            <a:rPr lang="en-US" sz="1800" dirty="0" smtClean="0"/>
            <a:t> i mala </a:t>
          </a:r>
          <a:r>
            <a:rPr lang="en-US" sz="1800" dirty="0" err="1" smtClean="0"/>
            <a:t>gustina</a:t>
          </a:r>
          <a:r>
            <a:rPr lang="en-US" sz="1800" dirty="0" smtClean="0"/>
            <a:t> </a:t>
          </a:r>
          <a:r>
            <a:rPr lang="en-US" sz="1800" dirty="0" err="1" smtClean="0"/>
            <a:t>naseljenosti</a:t>
          </a:r>
          <a:r>
            <a:rPr lang="en-US" sz="1800" dirty="0" smtClean="0"/>
            <a:t> (</a:t>
          </a:r>
          <a:r>
            <a:rPr lang="en-US" sz="1800" dirty="0" err="1" smtClean="0"/>
            <a:t>oko</a:t>
          </a:r>
          <a:r>
            <a:rPr lang="en-US" sz="1800" dirty="0" smtClean="0"/>
            <a:t> 36%) </a:t>
          </a:r>
          <a:endParaRPr lang="en-US" sz="1800" dirty="0"/>
        </a:p>
      </dgm:t>
    </dgm:pt>
    <dgm:pt modelId="{21CE0D72-74E4-4332-98A0-377C554322EC}" type="parTrans" cxnId="{28C2A203-4534-453B-BDCC-BE05E2891B02}">
      <dgm:prSet/>
      <dgm:spPr/>
      <dgm:t>
        <a:bodyPr/>
        <a:lstStyle/>
        <a:p>
          <a:endParaRPr lang="en-US"/>
        </a:p>
      </dgm:t>
    </dgm:pt>
    <dgm:pt modelId="{D60E675B-3B6E-4597-850F-D0EE053EA218}" type="sibTrans" cxnId="{28C2A203-4534-453B-BDCC-BE05E2891B02}">
      <dgm:prSet/>
      <dgm:spPr/>
      <dgm:t>
        <a:bodyPr/>
        <a:lstStyle/>
        <a:p>
          <a:endParaRPr lang="en-US"/>
        </a:p>
      </dgm:t>
    </dgm:pt>
    <dgm:pt modelId="{D10E169A-0FE9-496F-8985-81BE5FDE6A12}">
      <dgm:prSet custT="1"/>
      <dgm:spPr/>
      <dgm:t>
        <a:bodyPr/>
        <a:lstStyle/>
        <a:p>
          <a:pPr rtl="0"/>
          <a:r>
            <a:rPr lang="en-US" sz="1600" b="1" i="1" dirty="0" smtClean="0"/>
            <a:t>3.</a:t>
          </a:r>
          <a:r>
            <a:rPr lang="sr-Latn-RS" sz="1600" b="1" i="1" dirty="0" smtClean="0"/>
            <a:t> </a:t>
          </a:r>
          <a:r>
            <a:rPr lang="en-US" sz="1600" b="1" i="1" dirty="0" smtClean="0"/>
            <a:t>LFA </a:t>
          </a:r>
          <a:r>
            <a:rPr lang="en-US" sz="1600" b="1" i="1" dirty="0" err="1" smtClean="0"/>
            <a:t>sa</a:t>
          </a:r>
          <a:r>
            <a:rPr lang="en-US" sz="1600" b="1" i="1" dirty="0" smtClean="0"/>
            <a:t> </a:t>
          </a:r>
          <a:r>
            <a:rPr lang="en-US" sz="1600" b="1" i="1" dirty="0" err="1" smtClean="0"/>
            <a:t>specifičnim</a:t>
          </a:r>
          <a:r>
            <a:rPr lang="en-US" sz="1600" b="1" i="1" dirty="0" smtClean="0"/>
            <a:t> ,,</a:t>
          </a:r>
          <a:r>
            <a:rPr lang="en-US" sz="1600" b="1" i="1" dirty="0" err="1" smtClean="0"/>
            <a:t>hendikepima</a:t>
          </a:r>
          <a:r>
            <a:rPr lang="en-US" sz="1600" b="1" i="1" dirty="0" smtClean="0"/>
            <a:t>“ </a:t>
          </a:r>
          <a:r>
            <a:rPr lang="en-US" sz="1600" dirty="0" err="1" smtClean="0"/>
            <a:t>su</a:t>
          </a:r>
          <a:r>
            <a:rPr lang="en-US" sz="1600" dirty="0" smtClean="0"/>
            <a:t> mala </a:t>
          </a:r>
          <a:r>
            <a:rPr lang="en-US" sz="1600" dirty="0" err="1" smtClean="0"/>
            <a:t>područja</a:t>
          </a:r>
          <a:r>
            <a:rPr lang="en-US" sz="1600" dirty="0" smtClean="0"/>
            <a:t>, </a:t>
          </a:r>
          <a:r>
            <a:rPr lang="en-US" sz="1600" dirty="0" err="1" smtClean="0"/>
            <a:t>koja</a:t>
          </a:r>
          <a:r>
            <a:rPr lang="en-US" sz="1600" dirty="0" smtClean="0"/>
            <a:t> </a:t>
          </a:r>
          <a:r>
            <a:rPr lang="en-US" sz="1600" dirty="0" err="1" smtClean="0"/>
            <a:t>imaju</a:t>
          </a:r>
          <a:r>
            <a:rPr lang="en-US" sz="1600" dirty="0" smtClean="0"/>
            <a:t> </a:t>
          </a:r>
          <a:r>
            <a:rPr lang="en-US" sz="1600" dirty="0" err="1" smtClean="0"/>
            <a:t>neki</a:t>
          </a:r>
          <a:r>
            <a:rPr lang="en-US" sz="1600" dirty="0" smtClean="0"/>
            <a:t> od </a:t>
          </a:r>
          <a:r>
            <a:rPr lang="en-US" sz="1600" dirty="0" err="1" smtClean="0"/>
            <a:t>nedostataka</a:t>
          </a:r>
          <a:r>
            <a:rPr lang="en-US" sz="1600" dirty="0" smtClean="0"/>
            <a:t>, </a:t>
          </a:r>
          <a:r>
            <a:rPr lang="en-US" sz="1600" dirty="0" err="1" smtClean="0"/>
            <a:t>koji</a:t>
          </a:r>
          <a:r>
            <a:rPr lang="en-US" sz="1600" dirty="0" smtClean="0"/>
            <a:t> </a:t>
          </a:r>
          <a:r>
            <a:rPr lang="en-US" sz="1600" dirty="0" err="1" smtClean="0"/>
            <a:t>limitiraju</a:t>
          </a:r>
          <a:r>
            <a:rPr lang="en-US" sz="1600" dirty="0" smtClean="0"/>
            <a:t> </a:t>
          </a:r>
          <a:r>
            <a:rPr lang="en-US" sz="1600" dirty="0" err="1" smtClean="0"/>
            <a:t>mogućnost</a:t>
          </a:r>
          <a:r>
            <a:rPr lang="en-US" sz="1600" dirty="0" smtClean="0"/>
            <a:t> </a:t>
          </a:r>
          <a:r>
            <a:rPr lang="en-US" sz="1600" dirty="0" err="1" smtClean="0"/>
            <a:t>proizvodnje</a:t>
          </a:r>
          <a:r>
            <a:rPr lang="en-US" sz="1600" dirty="0" smtClean="0"/>
            <a:t> i </a:t>
          </a:r>
          <a:r>
            <a:rPr lang="en-US" sz="1600" dirty="0" err="1" smtClean="0"/>
            <a:t>života</a:t>
          </a:r>
          <a:r>
            <a:rPr lang="en-US" sz="1600" dirty="0" smtClean="0"/>
            <a:t> u </a:t>
          </a:r>
          <a:r>
            <a:rPr lang="en-US" sz="1600" dirty="0" err="1" smtClean="0"/>
            <a:t>tim</a:t>
          </a:r>
          <a:r>
            <a:rPr lang="en-US" sz="1600" dirty="0" smtClean="0"/>
            <a:t> </a:t>
          </a:r>
          <a:r>
            <a:rPr lang="en-US" sz="1600" dirty="0" err="1" smtClean="0"/>
            <a:t>područjima</a:t>
          </a:r>
          <a:r>
            <a:rPr lang="en-US" sz="1600" dirty="0" smtClean="0"/>
            <a:t> (</a:t>
          </a:r>
          <a:r>
            <a:rPr lang="en-US" sz="1600" dirty="0" err="1" smtClean="0"/>
            <a:t>oko</a:t>
          </a:r>
          <a:r>
            <a:rPr lang="en-US" sz="1600" dirty="0" smtClean="0"/>
            <a:t> 3%)</a:t>
          </a:r>
          <a:endParaRPr lang="en-US" sz="1600" dirty="0"/>
        </a:p>
      </dgm:t>
    </dgm:pt>
    <dgm:pt modelId="{645E3E6B-C15B-4F2A-ADC3-661FDB4536CA}" type="parTrans" cxnId="{D0402623-C3B2-4B1C-B26B-E99147A040F3}">
      <dgm:prSet/>
      <dgm:spPr/>
      <dgm:t>
        <a:bodyPr/>
        <a:lstStyle/>
        <a:p>
          <a:endParaRPr lang="en-US"/>
        </a:p>
      </dgm:t>
    </dgm:pt>
    <dgm:pt modelId="{1EDD26C9-4A59-48AB-83F1-A509BECDC43D}" type="sibTrans" cxnId="{D0402623-C3B2-4B1C-B26B-E99147A040F3}">
      <dgm:prSet/>
      <dgm:spPr/>
      <dgm:t>
        <a:bodyPr/>
        <a:lstStyle/>
        <a:p>
          <a:endParaRPr lang="en-US"/>
        </a:p>
      </dgm:t>
    </dgm:pt>
    <dgm:pt modelId="{70915F9A-024A-4EB4-9747-C84692E9AA20}" type="pres">
      <dgm:prSet presAssocID="{14A1FEAD-E741-4CAA-9AC8-408B1D2BA7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068118-240D-49A1-AE10-3519F869D92C}" type="pres">
      <dgm:prSet presAssocID="{D10E169A-0FE9-496F-8985-81BE5FDE6A12}" presName="boxAndChildren" presStyleCnt="0"/>
      <dgm:spPr/>
    </dgm:pt>
    <dgm:pt modelId="{EDCD4504-5637-4FF6-85B2-29194105B69D}" type="pres">
      <dgm:prSet presAssocID="{D10E169A-0FE9-496F-8985-81BE5FDE6A12}" presName="parentTextBox" presStyleLbl="node1" presStyleIdx="0" presStyleCnt="5"/>
      <dgm:spPr/>
      <dgm:t>
        <a:bodyPr/>
        <a:lstStyle/>
        <a:p>
          <a:endParaRPr lang="en-US"/>
        </a:p>
      </dgm:t>
    </dgm:pt>
    <dgm:pt modelId="{F84694FD-C464-4202-9519-E7C8DBF1C881}" type="pres">
      <dgm:prSet presAssocID="{D60E675B-3B6E-4597-850F-D0EE053EA218}" presName="sp" presStyleCnt="0"/>
      <dgm:spPr/>
    </dgm:pt>
    <dgm:pt modelId="{243A0330-80D9-4F7D-9881-C87A40BBE7E9}" type="pres">
      <dgm:prSet presAssocID="{9B00C84F-53B4-43BE-9720-94F0FD4749DB}" presName="arrowAndChildren" presStyleCnt="0"/>
      <dgm:spPr/>
    </dgm:pt>
    <dgm:pt modelId="{5381C55E-3C53-4B32-86F3-6D34F56A87E2}" type="pres">
      <dgm:prSet presAssocID="{9B00C84F-53B4-43BE-9720-94F0FD4749DB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148E9DB8-28C3-452D-96FF-3041F67C0AA0}" type="pres">
      <dgm:prSet presAssocID="{B80569E2-275B-41A1-9DBD-1DF237B662FD}" presName="sp" presStyleCnt="0"/>
      <dgm:spPr/>
    </dgm:pt>
    <dgm:pt modelId="{82C1EFC1-ACB0-499C-8E45-6C912C78E8C8}" type="pres">
      <dgm:prSet presAssocID="{B164BD9F-433E-4FD8-8C13-7C0E9BA89063}" presName="arrowAndChildren" presStyleCnt="0"/>
      <dgm:spPr/>
    </dgm:pt>
    <dgm:pt modelId="{5271CE22-9142-4625-9ED8-CB9374A22EF2}" type="pres">
      <dgm:prSet presAssocID="{B164BD9F-433E-4FD8-8C13-7C0E9BA89063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48EA2CD4-C249-42D3-9665-838F6226AF78}" type="pres">
      <dgm:prSet presAssocID="{1B270C3E-86DC-46FE-88D6-56DAF6967555}" presName="sp" presStyleCnt="0"/>
      <dgm:spPr/>
    </dgm:pt>
    <dgm:pt modelId="{CE0069C4-CBD0-4D1A-9F7F-51A01834A9B1}" type="pres">
      <dgm:prSet presAssocID="{B038C3A5-A016-4BAA-843B-3E8AFBEA34CF}" presName="arrowAndChildren" presStyleCnt="0"/>
      <dgm:spPr/>
    </dgm:pt>
    <dgm:pt modelId="{F07EB0D7-872E-4BB1-918B-351EC817A719}" type="pres">
      <dgm:prSet presAssocID="{B038C3A5-A016-4BAA-843B-3E8AFBEA34CF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49395D4C-C4B1-40D9-A949-723A7042492F}" type="pres">
      <dgm:prSet presAssocID="{595A8E4D-7F14-46F3-B332-637ACE83FF4D}" presName="sp" presStyleCnt="0"/>
      <dgm:spPr/>
    </dgm:pt>
    <dgm:pt modelId="{DBC719B7-107F-4D3E-901C-9C2C1610E210}" type="pres">
      <dgm:prSet presAssocID="{C77EDCE0-BDE1-4634-8AF8-550070B3EFED}" presName="arrowAndChildren" presStyleCnt="0"/>
      <dgm:spPr/>
    </dgm:pt>
    <dgm:pt modelId="{7FE11BD6-BB28-45D7-947A-02C69E8FC75A}" type="pres">
      <dgm:prSet presAssocID="{C77EDCE0-BDE1-4634-8AF8-550070B3EFED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28C2A203-4534-453B-BDCC-BE05E2891B02}" srcId="{14A1FEAD-E741-4CAA-9AC8-408B1D2BA7F1}" destId="{9B00C84F-53B4-43BE-9720-94F0FD4749DB}" srcOrd="3" destOrd="0" parTransId="{21CE0D72-74E4-4332-98A0-377C554322EC}" sibTransId="{D60E675B-3B6E-4597-850F-D0EE053EA218}"/>
    <dgm:cxn modelId="{D0402623-C3B2-4B1C-B26B-E99147A040F3}" srcId="{14A1FEAD-E741-4CAA-9AC8-408B1D2BA7F1}" destId="{D10E169A-0FE9-496F-8985-81BE5FDE6A12}" srcOrd="4" destOrd="0" parTransId="{645E3E6B-C15B-4F2A-ADC3-661FDB4536CA}" sibTransId="{1EDD26C9-4A59-48AB-83F1-A509BECDC43D}"/>
    <dgm:cxn modelId="{32C0D8A3-98CD-4EFE-BE17-0DB523D6781C}" type="presOf" srcId="{D10E169A-0FE9-496F-8985-81BE5FDE6A12}" destId="{EDCD4504-5637-4FF6-85B2-29194105B69D}" srcOrd="0" destOrd="0" presId="urn:microsoft.com/office/officeart/2005/8/layout/process4"/>
    <dgm:cxn modelId="{D3681FE7-1806-45B5-80D0-CB332EDAF50E}" type="presOf" srcId="{B038C3A5-A016-4BAA-843B-3E8AFBEA34CF}" destId="{F07EB0D7-872E-4BB1-918B-351EC817A719}" srcOrd="0" destOrd="0" presId="urn:microsoft.com/office/officeart/2005/8/layout/process4"/>
    <dgm:cxn modelId="{FE00BDCA-FB85-4856-B920-0AEFD8B0ABE0}" type="presOf" srcId="{9B00C84F-53B4-43BE-9720-94F0FD4749DB}" destId="{5381C55E-3C53-4B32-86F3-6D34F56A87E2}" srcOrd="0" destOrd="0" presId="urn:microsoft.com/office/officeart/2005/8/layout/process4"/>
    <dgm:cxn modelId="{E5650DEF-3D4B-4AAB-A5DA-6D38C3F42074}" type="presOf" srcId="{C77EDCE0-BDE1-4634-8AF8-550070B3EFED}" destId="{7FE11BD6-BB28-45D7-947A-02C69E8FC75A}" srcOrd="0" destOrd="0" presId="urn:microsoft.com/office/officeart/2005/8/layout/process4"/>
    <dgm:cxn modelId="{310CA10B-4691-4679-BFA6-69AD46176D7A}" type="presOf" srcId="{B164BD9F-433E-4FD8-8C13-7C0E9BA89063}" destId="{5271CE22-9142-4625-9ED8-CB9374A22EF2}" srcOrd="0" destOrd="0" presId="urn:microsoft.com/office/officeart/2005/8/layout/process4"/>
    <dgm:cxn modelId="{553D0A92-7076-47C8-8D34-5145013D9A2E}" srcId="{14A1FEAD-E741-4CAA-9AC8-408B1D2BA7F1}" destId="{C77EDCE0-BDE1-4634-8AF8-550070B3EFED}" srcOrd="0" destOrd="0" parTransId="{CDC93C80-9414-42FA-9CFF-58C22F4EB97E}" sibTransId="{595A8E4D-7F14-46F3-B332-637ACE83FF4D}"/>
    <dgm:cxn modelId="{2D176273-45B1-470C-B2C7-62F81586023B}" srcId="{14A1FEAD-E741-4CAA-9AC8-408B1D2BA7F1}" destId="{B164BD9F-433E-4FD8-8C13-7C0E9BA89063}" srcOrd="2" destOrd="0" parTransId="{F3E5B9E9-38BE-490C-BA75-0E1646B0EDB6}" sibTransId="{B80569E2-275B-41A1-9DBD-1DF237B662FD}"/>
    <dgm:cxn modelId="{39F38D15-18E8-49AE-85E4-267092BF4309}" type="presOf" srcId="{14A1FEAD-E741-4CAA-9AC8-408B1D2BA7F1}" destId="{70915F9A-024A-4EB4-9747-C84692E9AA20}" srcOrd="0" destOrd="0" presId="urn:microsoft.com/office/officeart/2005/8/layout/process4"/>
    <dgm:cxn modelId="{32D903B4-E5AF-42B4-B6CB-97D118E7631D}" srcId="{14A1FEAD-E741-4CAA-9AC8-408B1D2BA7F1}" destId="{B038C3A5-A016-4BAA-843B-3E8AFBEA34CF}" srcOrd="1" destOrd="0" parTransId="{DA794C6C-BC78-4A14-80CC-9F24650961BE}" sibTransId="{1B270C3E-86DC-46FE-88D6-56DAF6967555}"/>
    <dgm:cxn modelId="{FF81631A-BF2C-452E-A8E2-F2BE40245526}" type="presParOf" srcId="{70915F9A-024A-4EB4-9747-C84692E9AA20}" destId="{4E068118-240D-49A1-AE10-3519F869D92C}" srcOrd="0" destOrd="0" presId="urn:microsoft.com/office/officeart/2005/8/layout/process4"/>
    <dgm:cxn modelId="{D0E60A10-F722-438B-BBB4-C9B7FADDF6E9}" type="presParOf" srcId="{4E068118-240D-49A1-AE10-3519F869D92C}" destId="{EDCD4504-5637-4FF6-85B2-29194105B69D}" srcOrd="0" destOrd="0" presId="urn:microsoft.com/office/officeart/2005/8/layout/process4"/>
    <dgm:cxn modelId="{F575B0B8-41D7-4AAD-8F6D-8DF84C52F5EC}" type="presParOf" srcId="{70915F9A-024A-4EB4-9747-C84692E9AA20}" destId="{F84694FD-C464-4202-9519-E7C8DBF1C881}" srcOrd="1" destOrd="0" presId="urn:microsoft.com/office/officeart/2005/8/layout/process4"/>
    <dgm:cxn modelId="{1363391D-D84C-47D1-80BF-F318D5280926}" type="presParOf" srcId="{70915F9A-024A-4EB4-9747-C84692E9AA20}" destId="{243A0330-80D9-4F7D-9881-C87A40BBE7E9}" srcOrd="2" destOrd="0" presId="urn:microsoft.com/office/officeart/2005/8/layout/process4"/>
    <dgm:cxn modelId="{C291F698-6BC4-4A63-98D9-2644AD123B6D}" type="presParOf" srcId="{243A0330-80D9-4F7D-9881-C87A40BBE7E9}" destId="{5381C55E-3C53-4B32-86F3-6D34F56A87E2}" srcOrd="0" destOrd="0" presId="urn:microsoft.com/office/officeart/2005/8/layout/process4"/>
    <dgm:cxn modelId="{C18A435D-48F4-4D8E-AD39-FE5DC189D486}" type="presParOf" srcId="{70915F9A-024A-4EB4-9747-C84692E9AA20}" destId="{148E9DB8-28C3-452D-96FF-3041F67C0AA0}" srcOrd="3" destOrd="0" presId="urn:microsoft.com/office/officeart/2005/8/layout/process4"/>
    <dgm:cxn modelId="{3897C9B7-F318-4450-AD7A-F89868B1CFB1}" type="presParOf" srcId="{70915F9A-024A-4EB4-9747-C84692E9AA20}" destId="{82C1EFC1-ACB0-499C-8E45-6C912C78E8C8}" srcOrd="4" destOrd="0" presId="urn:microsoft.com/office/officeart/2005/8/layout/process4"/>
    <dgm:cxn modelId="{C468142B-DFDD-4288-AD4C-7057ABB79F0C}" type="presParOf" srcId="{82C1EFC1-ACB0-499C-8E45-6C912C78E8C8}" destId="{5271CE22-9142-4625-9ED8-CB9374A22EF2}" srcOrd="0" destOrd="0" presId="urn:microsoft.com/office/officeart/2005/8/layout/process4"/>
    <dgm:cxn modelId="{B55D6A7D-D29E-428B-9B82-6A18CCCEB1C3}" type="presParOf" srcId="{70915F9A-024A-4EB4-9747-C84692E9AA20}" destId="{48EA2CD4-C249-42D3-9665-838F6226AF78}" srcOrd="5" destOrd="0" presId="urn:microsoft.com/office/officeart/2005/8/layout/process4"/>
    <dgm:cxn modelId="{6FDE7073-8E70-4F99-BD69-FA00398FF6B0}" type="presParOf" srcId="{70915F9A-024A-4EB4-9747-C84692E9AA20}" destId="{CE0069C4-CBD0-4D1A-9F7F-51A01834A9B1}" srcOrd="6" destOrd="0" presId="urn:microsoft.com/office/officeart/2005/8/layout/process4"/>
    <dgm:cxn modelId="{6EEE7923-93C8-4608-9999-0D4016960D5E}" type="presParOf" srcId="{CE0069C4-CBD0-4D1A-9F7F-51A01834A9B1}" destId="{F07EB0D7-872E-4BB1-918B-351EC817A719}" srcOrd="0" destOrd="0" presId="urn:microsoft.com/office/officeart/2005/8/layout/process4"/>
    <dgm:cxn modelId="{FC740A95-C11D-4C07-AE17-8E5B3A5262AE}" type="presParOf" srcId="{70915F9A-024A-4EB4-9747-C84692E9AA20}" destId="{49395D4C-C4B1-40D9-A949-723A7042492F}" srcOrd="7" destOrd="0" presId="urn:microsoft.com/office/officeart/2005/8/layout/process4"/>
    <dgm:cxn modelId="{3A93CA65-0364-4273-A08E-76156B4E639D}" type="presParOf" srcId="{70915F9A-024A-4EB4-9747-C84692E9AA20}" destId="{DBC719B7-107F-4D3E-901C-9C2C1610E210}" srcOrd="8" destOrd="0" presId="urn:microsoft.com/office/officeart/2005/8/layout/process4"/>
    <dgm:cxn modelId="{25A70425-BD15-48ED-981B-058B8B71E0E7}" type="presParOf" srcId="{DBC719B7-107F-4D3E-901C-9C2C1610E210}" destId="{7FE11BD6-BB28-45D7-947A-02C69E8FC75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3B5B80-CBDC-4234-8707-8B996357D97A}" type="doc">
      <dgm:prSet loTypeId="urn:microsoft.com/office/officeart/2005/8/layout/pyramid2" loCatId="pyramid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5899165-3D3D-4295-827D-456D1EDDDD95}">
      <dgm:prSet custT="1"/>
      <dgm:spPr/>
      <dgm:t>
        <a:bodyPr/>
        <a:lstStyle/>
        <a:p>
          <a:pPr rtl="0"/>
          <a:r>
            <a:rPr lang="sr-Latn-RS" sz="2000" dirty="0" smtClean="0"/>
            <a:t>Podstaći </a:t>
          </a:r>
          <a:r>
            <a:rPr lang="vi-VN" sz="2000" dirty="0" smtClean="0"/>
            <a:t>usklađenost, transparentnost i izvodljivost politike ruralnog razvoja</a:t>
          </a:r>
          <a:endParaRPr lang="en-US" sz="2000" dirty="0"/>
        </a:p>
      </dgm:t>
    </dgm:pt>
    <dgm:pt modelId="{CD5DB068-AE6C-47BF-826C-FEBED9656720}" type="parTrans" cxnId="{3983890D-7904-4788-B766-B81EDBB04F30}">
      <dgm:prSet/>
      <dgm:spPr/>
      <dgm:t>
        <a:bodyPr/>
        <a:lstStyle/>
        <a:p>
          <a:endParaRPr lang="en-US"/>
        </a:p>
      </dgm:t>
    </dgm:pt>
    <dgm:pt modelId="{F8584B07-8E8C-443E-B580-83AC79F0E3FB}" type="sibTrans" cxnId="{3983890D-7904-4788-B766-B81EDBB04F30}">
      <dgm:prSet/>
      <dgm:spPr/>
      <dgm:t>
        <a:bodyPr/>
        <a:lstStyle/>
        <a:p>
          <a:endParaRPr lang="en-US"/>
        </a:p>
      </dgm:t>
    </dgm:pt>
    <dgm:pt modelId="{F3A5BE51-D64F-48FD-BE6D-E6212B0BDE8D}">
      <dgm:prSet custT="1"/>
      <dgm:spPr/>
      <dgm:t>
        <a:bodyPr/>
        <a:lstStyle/>
        <a:p>
          <a:pPr rtl="0"/>
          <a:r>
            <a:rPr lang="en-US" sz="1800" dirty="0" err="1" smtClean="0"/>
            <a:t>Evropski</a:t>
          </a:r>
          <a:r>
            <a:rPr lang="en-US" sz="1800" dirty="0" smtClean="0"/>
            <a:t> </a:t>
          </a:r>
          <a:r>
            <a:rPr lang="en-US" sz="1800" dirty="0" err="1" smtClean="0"/>
            <a:t>poljoprivredni</a:t>
          </a:r>
          <a:r>
            <a:rPr lang="en-US" sz="1800" dirty="0" smtClean="0"/>
            <a:t> fond </a:t>
          </a:r>
          <a:r>
            <a:rPr lang="en-US" sz="1800" dirty="0" err="1" smtClean="0"/>
            <a:t>za</a:t>
          </a:r>
          <a:r>
            <a:rPr lang="en-US" sz="1800" dirty="0" smtClean="0"/>
            <a:t> </a:t>
          </a:r>
          <a:r>
            <a:rPr lang="en-US" sz="1800" dirty="0" err="1" smtClean="0"/>
            <a:t>ruralni</a:t>
          </a:r>
          <a:r>
            <a:rPr lang="en-US" sz="1800" dirty="0" smtClean="0"/>
            <a:t> </a:t>
          </a:r>
          <a:r>
            <a:rPr lang="en-US" sz="1800" dirty="0" err="1" smtClean="0"/>
            <a:t>razvoj</a:t>
          </a:r>
          <a:r>
            <a:rPr lang="en-US" sz="1800" dirty="0" smtClean="0"/>
            <a:t> </a:t>
          </a:r>
          <a:r>
            <a:rPr lang="en-US" sz="1800" b="1" dirty="0" smtClean="0">
              <a:solidFill>
                <a:srgbClr val="002060"/>
              </a:solidFill>
            </a:rPr>
            <a:t>(EAFRD) </a:t>
          </a:r>
          <a:r>
            <a:rPr lang="en-US" sz="1800" dirty="0" smtClean="0"/>
            <a:t>i </a:t>
          </a:r>
          <a:r>
            <a:rPr lang="en-US" sz="1800" dirty="0" err="1" smtClean="0"/>
            <a:t>jedinstven</a:t>
          </a:r>
          <a:r>
            <a:rPr lang="en-US" sz="1800" dirty="0" smtClean="0"/>
            <a:t> set </a:t>
          </a:r>
          <a:r>
            <a:rPr lang="en-US" sz="1800" dirty="0" err="1" smtClean="0"/>
            <a:t>pravila</a:t>
          </a:r>
          <a:r>
            <a:rPr lang="en-US" sz="1800" dirty="0" smtClean="0"/>
            <a:t> </a:t>
          </a:r>
          <a:r>
            <a:rPr lang="en-US" sz="1800" dirty="0" err="1" smtClean="0"/>
            <a:t>programiranja</a:t>
          </a:r>
          <a:r>
            <a:rPr lang="en-US" sz="1800" dirty="0" smtClean="0"/>
            <a:t>, </a:t>
          </a:r>
          <a:r>
            <a:rPr lang="en-US" sz="1800" dirty="0" err="1" smtClean="0"/>
            <a:t>finansiranja</a:t>
          </a:r>
          <a:r>
            <a:rPr lang="en-US" sz="1800" dirty="0" smtClean="0"/>
            <a:t>, </a:t>
          </a:r>
          <a:r>
            <a:rPr lang="en-US" sz="1800" dirty="0" err="1" smtClean="0"/>
            <a:t>izveštavanja</a:t>
          </a:r>
          <a:r>
            <a:rPr lang="en-US" sz="1800" dirty="0" smtClean="0"/>
            <a:t> i </a:t>
          </a:r>
          <a:r>
            <a:rPr lang="en-US" sz="1800" dirty="0" err="1" smtClean="0"/>
            <a:t>kontrole</a:t>
          </a:r>
          <a:endParaRPr lang="en-US" sz="1800" dirty="0"/>
        </a:p>
      </dgm:t>
    </dgm:pt>
    <dgm:pt modelId="{4D2579DE-A67B-45F7-9A3C-AE87E5E09B5C}" type="parTrans" cxnId="{1A0A89E5-3F8E-4300-824C-B78D9A315500}">
      <dgm:prSet/>
      <dgm:spPr/>
      <dgm:t>
        <a:bodyPr/>
        <a:lstStyle/>
        <a:p>
          <a:endParaRPr lang="en-US"/>
        </a:p>
      </dgm:t>
    </dgm:pt>
    <dgm:pt modelId="{3570A5E1-3DB5-4774-827E-7FC4846D42A0}" type="sibTrans" cxnId="{1A0A89E5-3F8E-4300-824C-B78D9A315500}">
      <dgm:prSet/>
      <dgm:spPr/>
      <dgm:t>
        <a:bodyPr/>
        <a:lstStyle/>
        <a:p>
          <a:endParaRPr lang="en-US"/>
        </a:p>
      </dgm:t>
    </dgm:pt>
    <dgm:pt modelId="{0158090D-31A9-447C-B838-CE9AC0F42EB6}">
      <dgm:prSet custT="1"/>
      <dgm:spPr/>
      <dgm:t>
        <a:bodyPr/>
        <a:lstStyle/>
        <a:p>
          <a:pPr rtl="0"/>
          <a:r>
            <a:rPr lang="sr-Latn-RS" sz="1800" dirty="0" smtClean="0"/>
            <a:t>V</a:t>
          </a:r>
          <a:r>
            <a:rPr lang="en-US" sz="1800" dirty="0" err="1" smtClean="0"/>
            <a:t>išegodišnje</a:t>
          </a:r>
          <a:r>
            <a:rPr lang="en-US" sz="1800" dirty="0" smtClean="0"/>
            <a:t> </a:t>
          </a:r>
          <a:r>
            <a:rPr lang="en-US" sz="1800" dirty="0" err="1" smtClean="0"/>
            <a:t>programiranje</a:t>
          </a:r>
          <a:r>
            <a:rPr lang="en-US" sz="1800" dirty="0" smtClean="0"/>
            <a:t> i </a:t>
          </a:r>
          <a:r>
            <a:rPr lang="en-US" sz="1800" dirty="0" err="1" smtClean="0"/>
            <a:t>korištenje</a:t>
          </a:r>
          <a:r>
            <a:rPr lang="en-US" sz="1800" dirty="0" smtClean="0"/>
            <a:t> </a:t>
          </a:r>
          <a:r>
            <a:rPr lang="en-US" sz="1800" dirty="0" err="1" smtClean="0"/>
            <a:t>organizacionih</a:t>
          </a:r>
          <a:r>
            <a:rPr lang="en-US" sz="1800" dirty="0" smtClean="0"/>
            <a:t> </a:t>
          </a:r>
          <a:r>
            <a:rPr lang="en-US" sz="1800" dirty="0" err="1" smtClean="0"/>
            <a:t>struktura</a:t>
          </a:r>
          <a:r>
            <a:rPr lang="en-US" sz="1800" dirty="0" smtClean="0"/>
            <a:t>, </a:t>
          </a:r>
          <a:r>
            <a:rPr lang="en-US" sz="1800" dirty="0" err="1" smtClean="0"/>
            <a:t>kao</a:t>
          </a:r>
          <a:r>
            <a:rPr lang="en-US" sz="1800" dirty="0" smtClean="0"/>
            <a:t> </a:t>
          </a:r>
          <a:r>
            <a:rPr lang="en-US" sz="1800" dirty="0" err="1" smtClean="0"/>
            <a:t>što</a:t>
          </a:r>
          <a:r>
            <a:rPr lang="en-US" sz="1800" dirty="0" smtClean="0"/>
            <a:t> je </a:t>
          </a:r>
          <a:r>
            <a:rPr lang="en-US" sz="1800" dirty="0" err="1" smtClean="0"/>
            <a:t>akreditovana</a:t>
          </a:r>
          <a:r>
            <a:rPr lang="en-US" sz="1800" dirty="0" smtClean="0"/>
            <a:t> </a:t>
          </a:r>
          <a:r>
            <a:rPr lang="en-US" sz="1800" dirty="0" err="1" smtClean="0"/>
            <a:t>nacionalna</a:t>
          </a:r>
          <a:r>
            <a:rPr lang="en-US" sz="1800" dirty="0" smtClean="0"/>
            <a:t> </a:t>
          </a:r>
          <a:r>
            <a:rPr lang="en-US" sz="1800" dirty="0" err="1" smtClean="0"/>
            <a:t>agencija</a:t>
          </a:r>
          <a:r>
            <a:rPr lang="en-US" sz="1800" dirty="0" smtClean="0"/>
            <a:t> </a:t>
          </a:r>
          <a:r>
            <a:rPr lang="en-US" sz="1800" dirty="0" err="1" smtClean="0"/>
            <a:t>za</a:t>
          </a:r>
          <a:r>
            <a:rPr lang="en-US" sz="1800" dirty="0" smtClean="0"/>
            <a:t> </a:t>
          </a:r>
          <a:r>
            <a:rPr lang="en-US" sz="1800" dirty="0" err="1" smtClean="0"/>
            <a:t>plaćanja</a:t>
          </a:r>
          <a:endParaRPr lang="en-US" sz="1800" dirty="0"/>
        </a:p>
      </dgm:t>
    </dgm:pt>
    <dgm:pt modelId="{AFC6D29E-B6DE-46FD-B1B3-8E694F4546D3}" type="parTrans" cxnId="{97C701B2-1B51-433B-8521-914BB5444EA3}">
      <dgm:prSet/>
      <dgm:spPr/>
      <dgm:t>
        <a:bodyPr/>
        <a:lstStyle/>
        <a:p>
          <a:endParaRPr lang="en-US"/>
        </a:p>
      </dgm:t>
    </dgm:pt>
    <dgm:pt modelId="{DA48E626-BDF2-40EC-B118-D8D09E3321FA}" type="sibTrans" cxnId="{97C701B2-1B51-433B-8521-914BB5444EA3}">
      <dgm:prSet/>
      <dgm:spPr/>
      <dgm:t>
        <a:bodyPr/>
        <a:lstStyle/>
        <a:p>
          <a:endParaRPr lang="en-US"/>
        </a:p>
      </dgm:t>
    </dgm:pt>
    <dgm:pt modelId="{03204CF4-819A-4620-B5DC-E88A7932F6C9}">
      <dgm:prSet custT="1"/>
      <dgm:spPr/>
      <dgm:t>
        <a:bodyPr/>
        <a:lstStyle/>
        <a:p>
          <a:pPr rtl="0"/>
          <a:r>
            <a:rPr lang="nn-NO" sz="2800" dirty="0" smtClean="0"/>
            <a:t>Jedan fond i jedan programski sistem </a:t>
          </a:r>
          <a:endParaRPr lang="en-US" sz="2800" dirty="0"/>
        </a:p>
      </dgm:t>
    </dgm:pt>
    <dgm:pt modelId="{FC48AFDE-43E2-469F-8DC8-D7386271BB41}" type="parTrans" cxnId="{92ED33CD-757B-4977-B0AF-4DD65CDDF761}">
      <dgm:prSet/>
      <dgm:spPr/>
      <dgm:t>
        <a:bodyPr/>
        <a:lstStyle/>
        <a:p>
          <a:endParaRPr lang="en-US"/>
        </a:p>
      </dgm:t>
    </dgm:pt>
    <dgm:pt modelId="{81996BE0-8D7B-41F4-ACB3-352D6E43C537}" type="sibTrans" cxnId="{92ED33CD-757B-4977-B0AF-4DD65CDDF761}">
      <dgm:prSet/>
      <dgm:spPr/>
      <dgm:t>
        <a:bodyPr/>
        <a:lstStyle/>
        <a:p>
          <a:endParaRPr lang="en-US"/>
        </a:p>
      </dgm:t>
    </dgm:pt>
    <dgm:pt modelId="{99203926-9E48-4B09-AC42-224719F7AE4C}">
      <dgm:prSet custT="1"/>
      <dgm:spPr/>
      <dgm:t>
        <a:bodyPr/>
        <a:lstStyle/>
        <a:p>
          <a:pPr rtl="0"/>
          <a:r>
            <a:rPr lang="en-US" sz="2000" dirty="0" err="1" smtClean="0"/>
            <a:t>Povećava</a:t>
          </a:r>
          <a:r>
            <a:rPr lang="sr-Latn-RS" sz="2000" dirty="0" smtClean="0"/>
            <a:t> se</a:t>
          </a:r>
          <a:r>
            <a:rPr lang="en-US" sz="2000" dirty="0" smtClean="0"/>
            <a:t> </a:t>
          </a:r>
          <a:r>
            <a:rPr lang="en-US" sz="2000" dirty="0" err="1" smtClean="0"/>
            <a:t>fleksibilnost</a:t>
          </a:r>
          <a:r>
            <a:rPr lang="en-US" sz="2000" dirty="0" smtClean="0"/>
            <a:t> </a:t>
          </a:r>
          <a:r>
            <a:rPr lang="en-US" sz="2000" dirty="0" err="1" smtClean="0"/>
            <a:t>primene</a:t>
          </a:r>
          <a:r>
            <a:rPr lang="en-US" sz="2000" dirty="0" smtClean="0"/>
            <a:t> </a:t>
          </a:r>
          <a:r>
            <a:rPr lang="en-US" sz="2000" dirty="0" err="1" smtClean="0"/>
            <a:t>mera</a:t>
          </a:r>
          <a:r>
            <a:rPr lang="en-US" sz="2000" dirty="0" smtClean="0"/>
            <a:t> </a:t>
          </a:r>
          <a:r>
            <a:rPr lang="en-US" sz="2000" dirty="0" err="1" smtClean="0"/>
            <a:t>ruralnog</a:t>
          </a:r>
          <a:r>
            <a:rPr lang="en-US" sz="2000" dirty="0" smtClean="0"/>
            <a:t> </a:t>
          </a:r>
          <a:r>
            <a:rPr lang="en-US" sz="2000" dirty="0" err="1" smtClean="0"/>
            <a:t>razvoja</a:t>
          </a:r>
          <a:endParaRPr lang="sr-Latn-RS" sz="2000" dirty="0" smtClean="0"/>
        </a:p>
      </dgm:t>
    </dgm:pt>
    <dgm:pt modelId="{AE5F11D4-8C12-41DA-A64C-4FA09DDBBEC1}" type="parTrans" cxnId="{D7996842-1C52-40B3-B884-E27EF79FE238}">
      <dgm:prSet/>
      <dgm:spPr/>
      <dgm:t>
        <a:bodyPr/>
        <a:lstStyle/>
        <a:p>
          <a:endParaRPr lang="en-US"/>
        </a:p>
      </dgm:t>
    </dgm:pt>
    <dgm:pt modelId="{BC00CA4D-57D8-4EC4-880A-7EBF0AB4D4CE}" type="sibTrans" cxnId="{D7996842-1C52-40B3-B884-E27EF79FE238}">
      <dgm:prSet/>
      <dgm:spPr/>
      <dgm:t>
        <a:bodyPr/>
        <a:lstStyle/>
        <a:p>
          <a:endParaRPr lang="en-US"/>
        </a:p>
      </dgm:t>
    </dgm:pt>
    <dgm:pt modelId="{57525107-45FD-4BA4-9A27-DB2B0757C853}">
      <dgm:prSet custT="1"/>
      <dgm:spPr/>
      <dgm:t>
        <a:bodyPr/>
        <a:lstStyle/>
        <a:p>
          <a:pPr rtl="0"/>
          <a:r>
            <a:rPr lang="en-US" sz="1800" dirty="0" err="1" smtClean="0"/>
            <a:t>Zemlje</a:t>
          </a:r>
          <a:r>
            <a:rPr lang="en-US" sz="1800" dirty="0" smtClean="0"/>
            <a:t> </a:t>
          </a:r>
          <a:r>
            <a:rPr lang="en-US" sz="1800" dirty="0" err="1" smtClean="0"/>
            <a:t>članice</a:t>
          </a:r>
          <a:r>
            <a:rPr lang="en-US" sz="1800" dirty="0" smtClean="0"/>
            <a:t> </a:t>
          </a:r>
          <a:r>
            <a:rPr lang="en-US" sz="1800" dirty="0" err="1" smtClean="0"/>
            <a:t>kreiraju</a:t>
          </a:r>
          <a:r>
            <a:rPr lang="en-US" sz="1800" dirty="0" smtClean="0"/>
            <a:t> </a:t>
          </a:r>
          <a:r>
            <a:rPr lang="en-US" sz="1800" dirty="0" err="1" smtClean="0"/>
            <a:t>svoje</a:t>
          </a:r>
          <a:r>
            <a:rPr lang="en-US" sz="1800" dirty="0" smtClean="0"/>
            <a:t> </a:t>
          </a:r>
          <a:r>
            <a:rPr lang="en-US" sz="1800" dirty="0" err="1" smtClean="0"/>
            <a:t>ruralne</a:t>
          </a:r>
          <a:r>
            <a:rPr lang="en-US" sz="1800" dirty="0" smtClean="0"/>
            <a:t> </a:t>
          </a:r>
          <a:r>
            <a:rPr lang="en-US" sz="1800" dirty="0" err="1" smtClean="0"/>
            <a:t>politike</a:t>
          </a:r>
          <a:r>
            <a:rPr lang="en-US" sz="1800" dirty="0" smtClean="0"/>
            <a:t>,</a:t>
          </a:r>
          <a:r>
            <a:rPr lang="sr-Latn-RS" sz="1800" dirty="0" smtClean="0"/>
            <a:t> </a:t>
          </a:r>
          <a:r>
            <a:rPr lang="en-US" sz="1800" dirty="0" err="1" smtClean="0"/>
            <a:t>birajući</a:t>
          </a:r>
          <a:r>
            <a:rPr lang="en-US" sz="1800" dirty="0" smtClean="0"/>
            <a:t> mere </a:t>
          </a:r>
          <a:r>
            <a:rPr lang="en-US" sz="1800" dirty="0" err="1" smtClean="0"/>
            <a:t>koje</a:t>
          </a:r>
          <a:r>
            <a:rPr lang="en-US" sz="1800" dirty="0" smtClean="0"/>
            <a:t> </a:t>
          </a:r>
          <a:r>
            <a:rPr lang="en-US" sz="1800" dirty="0" err="1" smtClean="0"/>
            <a:t>najbolje</a:t>
          </a:r>
          <a:r>
            <a:rPr lang="en-US" sz="1800" dirty="0" smtClean="0"/>
            <a:t> </a:t>
          </a:r>
          <a:r>
            <a:rPr lang="en-US" sz="1800" dirty="0" err="1" smtClean="0"/>
            <a:t>odgovaraju</a:t>
          </a:r>
          <a:r>
            <a:rPr lang="en-US" sz="1800" dirty="0" smtClean="0"/>
            <a:t> </a:t>
          </a:r>
          <a:r>
            <a:rPr lang="en-US" sz="1800" dirty="0" err="1" smtClean="0"/>
            <a:t>potrebama</a:t>
          </a:r>
          <a:r>
            <a:rPr lang="en-US" sz="1800" dirty="0" smtClean="0"/>
            <a:t> </a:t>
          </a:r>
          <a:r>
            <a:rPr lang="en-US" sz="1800" dirty="0" err="1" smtClean="0"/>
            <a:t>njihovih</a:t>
          </a:r>
          <a:r>
            <a:rPr lang="en-US" sz="1800" dirty="0" smtClean="0"/>
            <a:t> </a:t>
          </a:r>
          <a:r>
            <a:rPr lang="en-US" sz="1800" dirty="0" err="1" smtClean="0"/>
            <a:t>ruralnih</a:t>
          </a:r>
          <a:r>
            <a:rPr lang="en-US" sz="1800" dirty="0" smtClean="0"/>
            <a:t> </a:t>
          </a:r>
          <a:r>
            <a:rPr lang="en-US" sz="1800" dirty="0" err="1" smtClean="0"/>
            <a:t>područja</a:t>
          </a:r>
          <a:r>
            <a:rPr lang="en-US" sz="1800" dirty="0" smtClean="0"/>
            <a:t> </a:t>
          </a:r>
          <a:r>
            <a:rPr lang="en-US" sz="1800" dirty="0" err="1" smtClean="0"/>
            <a:t>uzimajući</a:t>
          </a:r>
          <a:r>
            <a:rPr lang="en-US" sz="1800" dirty="0" smtClean="0"/>
            <a:t> u </a:t>
          </a:r>
          <a:r>
            <a:rPr lang="en-US" sz="1800" dirty="0" err="1" smtClean="0"/>
            <a:t>obzir</a:t>
          </a:r>
          <a:r>
            <a:rPr lang="en-US" sz="1800" dirty="0" smtClean="0"/>
            <a:t> </a:t>
          </a:r>
          <a:r>
            <a:rPr lang="en-US" sz="1800" dirty="0" err="1" smtClean="0"/>
            <a:t>definisane</a:t>
          </a:r>
          <a:r>
            <a:rPr lang="en-US" sz="1800" dirty="0" smtClean="0"/>
            <a:t> </a:t>
          </a:r>
          <a:r>
            <a:rPr lang="en-US" sz="1800" dirty="0" err="1" smtClean="0"/>
            <a:t>prioritete</a:t>
          </a:r>
          <a:r>
            <a:rPr lang="en-US" sz="1800" dirty="0" smtClean="0"/>
            <a:t> u </a:t>
          </a:r>
          <a:r>
            <a:rPr lang="en-US" sz="1800" dirty="0" err="1" smtClean="0"/>
            <a:t>Nacionalnim</a:t>
          </a:r>
          <a:r>
            <a:rPr lang="en-US" sz="1800" dirty="0" smtClean="0"/>
            <a:t> </a:t>
          </a:r>
          <a:r>
            <a:rPr lang="en-US" sz="1800" dirty="0" err="1" smtClean="0"/>
            <a:t>strategijama</a:t>
          </a:r>
          <a:endParaRPr lang="sr-Latn-RS" sz="1800" dirty="0" smtClean="0"/>
        </a:p>
      </dgm:t>
    </dgm:pt>
    <dgm:pt modelId="{62FAA4D2-8B44-4976-826F-CB6F1785FE5C}" type="parTrans" cxnId="{3C9AA69C-C500-4A88-A47F-963071675E92}">
      <dgm:prSet/>
      <dgm:spPr/>
      <dgm:t>
        <a:bodyPr/>
        <a:lstStyle/>
        <a:p>
          <a:endParaRPr lang="en-US"/>
        </a:p>
      </dgm:t>
    </dgm:pt>
    <dgm:pt modelId="{D5C22A29-6221-407F-9DF1-CD1FE4A08D9A}" type="sibTrans" cxnId="{3C9AA69C-C500-4A88-A47F-963071675E92}">
      <dgm:prSet/>
      <dgm:spPr/>
      <dgm:t>
        <a:bodyPr/>
        <a:lstStyle/>
        <a:p>
          <a:endParaRPr lang="en-US"/>
        </a:p>
      </dgm:t>
    </dgm:pt>
    <dgm:pt modelId="{2E375FA5-AFA0-43DA-A7DB-7F629A98B424}" type="pres">
      <dgm:prSet presAssocID="{063B5B80-CBDC-4234-8707-8B996357D97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65E81E0-CB36-43B2-A492-A6580D7E9D1B}" type="pres">
      <dgm:prSet presAssocID="{063B5B80-CBDC-4234-8707-8B996357D97A}" presName="pyramid" presStyleLbl="node1" presStyleIdx="0" presStyleCnt="1"/>
      <dgm:spPr/>
    </dgm:pt>
    <dgm:pt modelId="{B875D561-2A7B-4083-A729-8B38694EBA8F}" type="pres">
      <dgm:prSet presAssocID="{063B5B80-CBDC-4234-8707-8B996357D97A}" presName="theList" presStyleCnt="0"/>
      <dgm:spPr/>
    </dgm:pt>
    <dgm:pt modelId="{F5C190FB-3E34-43ED-9DD2-12032EE7E9E8}" type="pres">
      <dgm:prSet presAssocID="{45899165-3D3D-4295-827D-456D1EDDDD95}" presName="aNode" presStyleLbl="fgAcc1" presStyleIdx="0" presStyleCnt="6" custScaleX="215151" custScaleY="173531" custLinFactY="-96499" custLinFactNeighborX="-173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1C90B4-C1E3-4178-9BFC-DFB48016DCCB}" type="pres">
      <dgm:prSet presAssocID="{45899165-3D3D-4295-827D-456D1EDDDD95}" presName="aSpace" presStyleCnt="0"/>
      <dgm:spPr/>
    </dgm:pt>
    <dgm:pt modelId="{FE5EB5C3-1913-476C-9175-CF09992F32AF}" type="pres">
      <dgm:prSet presAssocID="{F3A5BE51-D64F-48FD-BE6D-E6212B0BDE8D}" presName="aNode" presStyleLbl="fgAcc1" presStyleIdx="1" presStyleCnt="6" custScaleX="244753" custScaleY="152644" custLinFactY="-74670" custLinFactNeighborX="138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ED5EBD-0B4F-422A-AA02-9CCD10393822}" type="pres">
      <dgm:prSet presAssocID="{F3A5BE51-D64F-48FD-BE6D-E6212B0BDE8D}" presName="aSpace" presStyleCnt="0"/>
      <dgm:spPr/>
    </dgm:pt>
    <dgm:pt modelId="{74F263D5-4D6E-481A-A32E-22D6F40D8A9A}" type="pres">
      <dgm:prSet presAssocID="{0158090D-31A9-447C-B838-CE9AC0F42EB6}" presName="aNode" presStyleLbl="fgAcc1" presStyleIdx="2" presStyleCnt="6" custScaleX="239419" custScaleY="172870" custLinFactY="-50851" custLinFactNeighborX="-37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E861A-FB4F-4CEF-9074-CCED106A1416}" type="pres">
      <dgm:prSet presAssocID="{0158090D-31A9-447C-B838-CE9AC0F42EB6}" presName="aSpace" presStyleCnt="0"/>
      <dgm:spPr/>
    </dgm:pt>
    <dgm:pt modelId="{675ED9C5-C63B-438E-BB52-CA475D54A3B0}" type="pres">
      <dgm:prSet presAssocID="{03204CF4-819A-4620-B5DC-E88A7932F6C9}" presName="aNode" presStyleLbl="fgAcc1" presStyleIdx="3" presStyleCnt="6" custScaleX="193109" custLinFactY="-28362" custLinFactNeighborX="-198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13A3D-95FD-4296-B37E-0F4FCC6D0727}" type="pres">
      <dgm:prSet presAssocID="{03204CF4-819A-4620-B5DC-E88A7932F6C9}" presName="aSpace" presStyleCnt="0"/>
      <dgm:spPr/>
    </dgm:pt>
    <dgm:pt modelId="{74921BBA-3FF1-4FFF-ACA5-13B1D705EC5C}" type="pres">
      <dgm:prSet presAssocID="{99203926-9E48-4B09-AC42-224719F7AE4C}" presName="aNode" presStyleLbl="fgAcc1" presStyleIdx="4" presStyleCnt="6" custScaleX="194418" custScaleY="175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8265D-3584-48B7-93EF-1146CC729749}" type="pres">
      <dgm:prSet presAssocID="{99203926-9E48-4B09-AC42-224719F7AE4C}" presName="aSpace" presStyleCnt="0"/>
      <dgm:spPr/>
    </dgm:pt>
    <dgm:pt modelId="{E6717562-DF22-4C57-945C-91129F1AE667}" type="pres">
      <dgm:prSet presAssocID="{57525107-45FD-4BA4-9A27-DB2B0757C853}" presName="aNode" presStyleLbl="fgAcc1" presStyleIdx="5" presStyleCnt="6" custScaleX="251874" custScaleY="271218" custLinFactY="1115" custLinFactNeighborX="-61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BEF4E-069A-4A94-8A37-143A2ADB3C67}" type="pres">
      <dgm:prSet presAssocID="{57525107-45FD-4BA4-9A27-DB2B0757C853}" presName="aSpace" presStyleCnt="0"/>
      <dgm:spPr/>
    </dgm:pt>
  </dgm:ptLst>
  <dgm:cxnLst>
    <dgm:cxn modelId="{0F12E955-80C7-42AE-B1CA-3ED32B245633}" type="presOf" srcId="{57525107-45FD-4BA4-9A27-DB2B0757C853}" destId="{E6717562-DF22-4C57-945C-91129F1AE667}" srcOrd="0" destOrd="0" presId="urn:microsoft.com/office/officeart/2005/8/layout/pyramid2"/>
    <dgm:cxn modelId="{1A0A89E5-3F8E-4300-824C-B78D9A315500}" srcId="{063B5B80-CBDC-4234-8707-8B996357D97A}" destId="{F3A5BE51-D64F-48FD-BE6D-E6212B0BDE8D}" srcOrd="1" destOrd="0" parTransId="{4D2579DE-A67B-45F7-9A3C-AE87E5E09B5C}" sibTransId="{3570A5E1-3DB5-4774-827E-7FC4846D42A0}"/>
    <dgm:cxn modelId="{3C9AA69C-C500-4A88-A47F-963071675E92}" srcId="{063B5B80-CBDC-4234-8707-8B996357D97A}" destId="{57525107-45FD-4BA4-9A27-DB2B0757C853}" srcOrd="5" destOrd="0" parTransId="{62FAA4D2-8B44-4976-826F-CB6F1785FE5C}" sibTransId="{D5C22A29-6221-407F-9DF1-CD1FE4A08D9A}"/>
    <dgm:cxn modelId="{1492ADB8-ECB4-4FF7-BD05-F83DA977168B}" type="presOf" srcId="{0158090D-31A9-447C-B838-CE9AC0F42EB6}" destId="{74F263D5-4D6E-481A-A32E-22D6F40D8A9A}" srcOrd="0" destOrd="0" presId="urn:microsoft.com/office/officeart/2005/8/layout/pyramid2"/>
    <dgm:cxn modelId="{92ED33CD-757B-4977-B0AF-4DD65CDDF761}" srcId="{063B5B80-CBDC-4234-8707-8B996357D97A}" destId="{03204CF4-819A-4620-B5DC-E88A7932F6C9}" srcOrd="3" destOrd="0" parTransId="{FC48AFDE-43E2-469F-8DC8-D7386271BB41}" sibTransId="{81996BE0-8D7B-41F4-ACB3-352D6E43C537}"/>
    <dgm:cxn modelId="{6FF4C770-3617-4090-917A-DB4D1E3B95EE}" type="presOf" srcId="{03204CF4-819A-4620-B5DC-E88A7932F6C9}" destId="{675ED9C5-C63B-438E-BB52-CA475D54A3B0}" srcOrd="0" destOrd="0" presId="urn:microsoft.com/office/officeart/2005/8/layout/pyramid2"/>
    <dgm:cxn modelId="{6609BCE7-203A-40EF-966A-8B9658794669}" type="presOf" srcId="{F3A5BE51-D64F-48FD-BE6D-E6212B0BDE8D}" destId="{FE5EB5C3-1913-476C-9175-CF09992F32AF}" srcOrd="0" destOrd="0" presId="urn:microsoft.com/office/officeart/2005/8/layout/pyramid2"/>
    <dgm:cxn modelId="{3983890D-7904-4788-B766-B81EDBB04F30}" srcId="{063B5B80-CBDC-4234-8707-8B996357D97A}" destId="{45899165-3D3D-4295-827D-456D1EDDDD95}" srcOrd="0" destOrd="0" parTransId="{CD5DB068-AE6C-47BF-826C-FEBED9656720}" sibTransId="{F8584B07-8E8C-443E-B580-83AC79F0E3FB}"/>
    <dgm:cxn modelId="{97C701B2-1B51-433B-8521-914BB5444EA3}" srcId="{063B5B80-CBDC-4234-8707-8B996357D97A}" destId="{0158090D-31A9-447C-B838-CE9AC0F42EB6}" srcOrd="2" destOrd="0" parTransId="{AFC6D29E-B6DE-46FD-B1B3-8E694F4546D3}" sibTransId="{DA48E626-BDF2-40EC-B118-D8D09E3321FA}"/>
    <dgm:cxn modelId="{BDADB4AD-D48E-4A15-BE6F-AC181D5085A6}" type="presOf" srcId="{45899165-3D3D-4295-827D-456D1EDDDD95}" destId="{F5C190FB-3E34-43ED-9DD2-12032EE7E9E8}" srcOrd="0" destOrd="0" presId="urn:microsoft.com/office/officeart/2005/8/layout/pyramid2"/>
    <dgm:cxn modelId="{53020941-4525-4D35-BBC6-31A5DB029AAE}" type="presOf" srcId="{99203926-9E48-4B09-AC42-224719F7AE4C}" destId="{74921BBA-3FF1-4FFF-ACA5-13B1D705EC5C}" srcOrd="0" destOrd="0" presId="urn:microsoft.com/office/officeart/2005/8/layout/pyramid2"/>
    <dgm:cxn modelId="{0F0D928D-26EE-42B7-AA1C-0597BE824EF2}" type="presOf" srcId="{063B5B80-CBDC-4234-8707-8B996357D97A}" destId="{2E375FA5-AFA0-43DA-A7DB-7F629A98B424}" srcOrd="0" destOrd="0" presId="urn:microsoft.com/office/officeart/2005/8/layout/pyramid2"/>
    <dgm:cxn modelId="{D7996842-1C52-40B3-B884-E27EF79FE238}" srcId="{063B5B80-CBDC-4234-8707-8B996357D97A}" destId="{99203926-9E48-4B09-AC42-224719F7AE4C}" srcOrd="4" destOrd="0" parTransId="{AE5F11D4-8C12-41DA-A64C-4FA09DDBBEC1}" sibTransId="{BC00CA4D-57D8-4EC4-880A-7EBF0AB4D4CE}"/>
    <dgm:cxn modelId="{42A91297-9D95-4579-B9AC-6DB42A39190D}" type="presParOf" srcId="{2E375FA5-AFA0-43DA-A7DB-7F629A98B424}" destId="{C65E81E0-CB36-43B2-A492-A6580D7E9D1B}" srcOrd="0" destOrd="0" presId="urn:microsoft.com/office/officeart/2005/8/layout/pyramid2"/>
    <dgm:cxn modelId="{8FFA74CF-986E-4E83-A6A3-3E3D85958E7D}" type="presParOf" srcId="{2E375FA5-AFA0-43DA-A7DB-7F629A98B424}" destId="{B875D561-2A7B-4083-A729-8B38694EBA8F}" srcOrd="1" destOrd="0" presId="urn:microsoft.com/office/officeart/2005/8/layout/pyramid2"/>
    <dgm:cxn modelId="{D294A09A-8C17-4B86-AAC9-939A5B9BB369}" type="presParOf" srcId="{B875D561-2A7B-4083-A729-8B38694EBA8F}" destId="{F5C190FB-3E34-43ED-9DD2-12032EE7E9E8}" srcOrd="0" destOrd="0" presId="urn:microsoft.com/office/officeart/2005/8/layout/pyramid2"/>
    <dgm:cxn modelId="{297C4E90-06AE-4A1D-9F2E-EEB69B9BCAD2}" type="presParOf" srcId="{B875D561-2A7B-4083-A729-8B38694EBA8F}" destId="{F81C90B4-C1E3-4178-9BFC-DFB48016DCCB}" srcOrd="1" destOrd="0" presId="urn:microsoft.com/office/officeart/2005/8/layout/pyramid2"/>
    <dgm:cxn modelId="{4C239C41-B71D-4581-9726-ACC7600983C6}" type="presParOf" srcId="{B875D561-2A7B-4083-A729-8B38694EBA8F}" destId="{FE5EB5C3-1913-476C-9175-CF09992F32AF}" srcOrd="2" destOrd="0" presId="urn:microsoft.com/office/officeart/2005/8/layout/pyramid2"/>
    <dgm:cxn modelId="{251EE386-CE0F-46F2-A8D6-8097544EED48}" type="presParOf" srcId="{B875D561-2A7B-4083-A729-8B38694EBA8F}" destId="{04ED5EBD-0B4F-422A-AA02-9CCD10393822}" srcOrd="3" destOrd="0" presId="urn:microsoft.com/office/officeart/2005/8/layout/pyramid2"/>
    <dgm:cxn modelId="{E3976AF4-C5E5-4699-8E89-4DF4697611A0}" type="presParOf" srcId="{B875D561-2A7B-4083-A729-8B38694EBA8F}" destId="{74F263D5-4D6E-481A-A32E-22D6F40D8A9A}" srcOrd="4" destOrd="0" presId="urn:microsoft.com/office/officeart/2005/8/layout/pyramid2"/>
    <dgm:cxn modelId="{5D043BE4-C171-409D-AFA2-B15AE8FDF872}" type="presParOf" srcId="{B875D561-2A7B-4083-A729-8B38694EBA8F}" destId="{B9CE861A-FB4F-4CEF-9074-CCED106A1416}" srcOrd="5" destOrd="0" presId="urn:microsoft.com/office/officeart/2005/8/layout/pyramid2"/>
    <dgm:cxn modelId="{A44C75F9-415C-4A31-826C-8B57E1E694B3}" type="presParOf" srcId="{B875D561-2A7B-4083-A729-8B38694EBA8F}" destId="{675ED9C5-C63B-438E-BB52-CA475D54A3B0}" srcOrd="6" destOrd="0" presId="urn:microsoft.com/office/officeart/2005/8/layout/pyramid2"/>
    <dgm:cxn modelId="{908CF12A-5ACC-44D2-8A5B-AA7C6C510B90}" type="presParOf" srcId="{B875D561-2A7B-4083-A729-8B38694EBA8F}" destId="{CEC13A3D-95FD-4296-B37E-0F4FCC6D0727}" srcOrd="7" destOrd="0" presId="urn:microsoft.com/office/officeart/2005/8/layout/pyramid2"/>
    <dgm:cxn modelId="{E9326E7D-07E6-4A4A-9E63-65D0166B914E}" type="presParOf" srcId="{B875D561-2A7B-4083-A729-8B38694EBA8F}" destId="{74921BBA-3FF1-4FFF-ACA5-13B1D705EC5C}" srcOrd="8" destOrd="0" presId="urn:microsoft.com/office/officeart/2005/8/layout/pyramid2"/>
    <dgm:cxn modelId="{9FDFD622-E82D-4FBE-8852-DAF6B8010060}" type="presParOf" srcId="{B875D561-2A7B-4083-A729-8B38694EBA8F}" destId="{8DE8265D-3584-48B7-93EF-1146CC729749}" srcOrd="9" destOrd="0" presId="urn:microsoft.com/office/officeart/2005/8/layout/pyramid2"/>
    <dgm:cxn modelId="{5C39688C-ACB5-4C1E-B6EC-610749E9BD95}" type="presParOf" srcId="{B875D561-2A7B-4083-A729-8B38694EBA8F}" destId="{E6717562-DF22-4C57-945C-91129F1AE667}" srcOrd="10" destOrd="0" presId="urn:microsoft.com/office/officeart/2005/8/layout/pyramid2"/>
    <dgm:cxn modelId="{2FF23476-5746-469A-9BB4-F1D37205A378}" type="presParOf" srcId="{B875D561-2A7B-4083-A729-8B38694EBA8F}" destId="{2C5BEF4E-069A-4A94-8A37-143A2ADB3C67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572433-3BD2-4664-A559-5911B4E6E284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8680FE-3FC2-42C3-9768-91DA4B564133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sz="2000" b="1" dirty="0" smtClean="0">
              <a:solidFill>
                <a:srgbClr val="FFFF00"/>
              </a:solidFill>
            </a:rPr>
            <a:t>Mere </a:t>
          </a:r>
          <a:r>
            <a:rPr lang="en-US" sz="2000" b="1" dirty="0" err="1" smtClean="0">
              <a:solidFill>
                <a:srgbClr val="FFFF00"/>
              </a:solidFill>
            </a:rPr>
            <a:t>Ose</a:t>
          </a:r>
          <a:r>
            <a:rPr lang="en-US" sz="2000" b="1" dirty="0" smtClean="0">
              <a:solidFill>
                <a:srgbClr val="FFFF00"/>
              </a:solidFill>
            </a:rPr>
            <a:t> 1: </a:t>
          </a:r>
          <a:endParaRPr lang="sr-Latn-RS" sz="2000" b="1" dirty="0" smtClean="0">
            <a:solidFill>
              <a:srgbClr val="FFFF00"/>
            </a:solidFill>
          </a:endParaRPr>
        </a:p>
        <a:p>
          <a:pPr rtl="0">
            <a:lnSpc>
              <a:spcPct val="90000"/>
            </a:lnSpc>
          </a:pPr>
          <a:r>
            <a:rPr lang="en-US" sz="1800" dirty="0" err="1" smtClean="0">
              <a:solidFill>
                <a:srgbClr val="FFFF00"/>
              </a:solidFill>
            </a:rPr>
            <a:t>investicije</a:t>
          </a:r>
          <a:r>
            <a:rPr lang="en-US" sz="1800" dirty="0" smtClean="0">
              <a:solidFill>
                <a:srgbClr val="FFFF00"/>
              </a:solidFill>
            </a:rPr>
            <a:t> u f</a:t>
          </a:r>
          <a:r>
            <a:rPr lang="sr-Latn-RS" sz="1800" dirty="0" smtClean="0">
              <a:solidFill>
                <a:srgbClr val="FFFF00"/>
              </a:solidFill>
            </a:rPr>
            <a:t>iz</a:t>
          </a:r>
          <a:r>
            <a:rPr lang="en-US" sz="1800" dirty="0" smtClean="0">
              <a:solidFill>
                <a:srgbClr val="FFFF00"/>
              </a:solidFill>
            </a:rPr>
            <a:t>i</a:t>
          </a:r>
          <a:r>
            <a:rPr lang="sr-Latn-RS" sz="1800" dirty="0" smtClean="0">
              <a:solidFill>
                <a:srgbClr val="FFFF00"/>
              </a:solidFill>
            </a:rPr>
            <a:t>č</a:t>
          </a:r>
          <a:r>
            <a:rPr lang="en-US" sz="1800" dirty="0" err="1" smtClean="0">
              <a:solidFill>
                <a:srgbClr val="FFFF00"/>
              </a:solidFill>
            </a:rPr>
            <a:t>ki</a:t>
          </a:r>
          <a:r>
            <a:rPr lang="en-US" sz="1800" dirty="0" smtClean="0">
              <a:solidFill>
                <a:srgbClr val="FFFF00"/>
              </a:solidFill>
            </a:rPr>
            <a:t> i h</a:t>
          </a:r>
          <a:r>
            <a:rPr lang="sr-Latn-RS" sz="1800" dirty="0" smtClean="0">
              <a:solidFill>
                <a:srgbClr val="FFFF00"/>
              </a:solidFill>
            </a:rPr>
            <a:t>u</a:t>
          </a:r>
          <a:r>
            <a:rPr lang="en-US" sz="1800" dirty="0" err="1" smtClean="0">
              <a:solidFill>
                <a:srgbClr val="FFFF00"/>
              </a:solidFill>
            </a:rPr>
            <a:t>mani</a:t>
          </a:r>
          <a:r>
            <a:rPr lang="en-US" sz="1800" dirty="0" smtClean="0">
              <a:solidFill>
                <a:srgbClr val="FFFF00"/>
              </a:solidFill>
            </a:rPr>
            <a:t> </a:t>
          </a:r>
          <a:r>
            <a:rPr lang="en-US" sz="1800" dirty="0" err="1" smtClean="0">
              <a:solidFill>
                <a:srgbClr val="FFFF00"/>
              </a:solidFill>
            </a:rPr>
            <a:t>kapital</a:t>
          </a:r>
          <a:r>
            <a:rPr lang="sr-Latn-RS" sz="1800" dirty="0" smtClean="0">
              <a:solidFill>
                <a:srgbClr val="FFFF00"/>
              </a:solidFill>
            </a:rPr>
            <a:t> (</a:t>
          </a:r>
          <a:r>
            <a:rPr lang="sr-Latn-RS" sz="1800" i="1" dirty="0" smtClean="0">
              <a:solidFill>
                <a:srgbClr val="FFFF00"/>
              </a:solidFill>
            </a:rPr>
            <a:t>podrška mladim farmerima, udruživanje, rano penzionisanje, obuke, informisanje, savetodavstvo</a:t>
          </a:r>
          <a:r>
            <a:rPr lang="sr-Latn-RS" sz="1800" dirty="0" smtClean="0">
              <a:solidFill>
                <a:srgbClr val="FFFF00"/>
              </a:solidFill>
            </a:rPr>
            <a:t>)</a:t>
          </a:r>
          <a:r>
            <a:rPr lang="en-US" sz="1800" dirty="0" smtClean="0">
              <a:solidFill>
                <a:srgbClr val="FFFF00"/>
              </a:solidFill>
            </a:rPr>
            <a:t>, </a:t>
          </a:r>
          <a:r>
            <a:rPr lang="en-US" sz="1800" dirty="0" err="1" smtClean="0">
              <a:solidFill>
                <a:srgbClr val="FFFF00"/>
              </a:solidFill>
            </a:rPr>
            <a:t>povećanje</a:t>
          </a:r>
          <a:r>
            <a:rPr lang="en-US" sz="1800" dirty="0" smtClean="0">
              <a:solidFill>
                <a:srgbClr val="FFFF00"/>
              </a:solidFill>
            </a:rPr>
            <a:t> </a:t>
          </a:r>
          <a:r>
            <a:rPr lang="en-US" sz="1800" dirty="0" err="1" smtClean="0">
              <a:solidFill>
                <a:srgbClr val="FFFF00"/>
              </a:solidFill>
            </a:rPr>
            <a:t>poseda</a:t>
          </a:r>
          <a:r>
            <a:rPr lang="en-US" sz="1800" dirty="0" smtClean="0">
              <a:solidFill>
                <a:srgbClr val="FFFF00"/>
              </a:solidFill>
            </a:rPr>
            <a:t>,</a:t>
          </a:r>
          <a:r>
            <a:rPr lang="sr-Latn-RS" sz="1800" dirty="0" smtClean="0">
              <a:solidFill>
                <a:srgbClr val="FFFF00"/>
              </a:solidFill>
            </a:rPr>
            <a:t>, </a:t>
          </a:r>
          <a:r>
            <a:rPr lang="en-US" sz="1800" dirty="0" err="1" smtClean="0">
              <a:solidFill>
                <a:srgbClr val="FFFF00"/>
              </a:solidFill>
            </a:rPr>
            <a:t>podrške</a:t>
          </a:r>
          <a:r>
            <a:rPr lang="sr-Latn-RS" sz="1800" dirty="0" smtClean="0">
              <a:solidFill>
                <a:srgbClr val="FFFF00"/>
              </a:solidFill>
            </a:rPr>
            <a:t> tehnologijama, </a:t>
          </a:r>
          <a:r>
            <a:rPr lang="en-US" sz="1800" dirty="0" err="1" smtClean="0">
              <a:solidFill>
                <a:srgbClr val="FFFF00"/>
              </a:solidFill>
            </a:rPr>
            <a:t>inovacijama</a:t>
          </a:r>
          <a:r>
            <a:rPr lang="en-US" sz="1800" dirty="0" smtClean="0">
              <a:solidFill>
                <a:srgbClr val="FFFF00"/>
              </a:solidFill>
            </a:rPr>
            <a:t> i </a:t>
          </a:r>
          <a:r>
            <a:rPr lang="en-US" sz="1800" dirty="0" err="1" smtClean="0">
              <a:solidFill>
                <a:srgbClr val="FFFF00"/>
              </a:solidFill>
            </a:rPr>
            <a:t>tržišn</a:t>
          </a:r>
          <a:r>
            <a:rPr lang="sr-Latn-RS" sz="1800" dirty="0" smtClean="0">
              <a:solidFill>
                <a:srgbClr val="FFFF00"/>
              </a:solidFill>
            </a:rPr>
            <a:t>oj</a:t>
          </a:r>
          <a:r>
            <a:rPr lang="en-US" sz="1800" dirty="0" smtClean="0">
              <a:solidFill>
                <a:srgbClr val="FFFF00"/>
              </a:solidFill>
            </a:rPr>
            <a:t> </a:t>
          </a:r>
          <a:r>
            <a:rPr lang="en-US" sz="1800" dirty="0" err="1" smtClean="0">
              <a:solidFill>
                <a:srgbClr val="FFFF00"/>
              </a:solidFill>
            </a:rPr>
            <a:t>orijentacij</a:t>
          </a:r>
          <a:r>
            <a:rPr lang="sr-Latn-RS" sz="1800" dirty="0" smtClean="0">
              <a:solidFill>
                <a:srgbClr val="FFFF00"/>
              </a:solidFill>
            </a:rPr>
            <a:t>i</a:t>
          </a:r>
          <a:r>
            <a:rPr lang="en-US" sz="1800" dirty="0" smtClean="0">
              <a:solidFill>
                <a:srgbClr val="FFFF00"/>
              </a:solidFill>
            </a:rPr>
            <a:t>, </a:t>
          </a:r>
          <a:r>
            <a:rPr lang="en-US" sz="1800" dirty="0" err="1" smtClean="0">
              <a:solidFill>
                <a:srgbClr val="FFFF00"/>
              </a:solidFill>
            </a:rPr>
            <a:t>diverzifikacija</a:t>
          </a:r>
          <a:r>
            <a:rPr lang="en-US" sz="1800" dirty="0" smtClean="0">
              <a:solidFill>
                <a:srgbClr val="FFFF00"/>
              </a:solidFill>
            </a:rPr>
            <a:t> </a:t>
          </a:r>
          <a:r>
            <a:rPr lang="en-US" sz="1800" dirty="0" err="1" smtClean="0">
              <a:solidFill>
                <a:srgbClr val="FFFF00"/>
              </a:solidFill>
            </a:rPr>
            <a:t>ekonomskih</a:t>
          </a:r>
          <a:r>
            <a:rPr lang="en-US" sz="1800" dirty="0" smtClean="0">
              <a:solidFill>
                <a:srgbClr val="FFFF00"/>
              </a:solidFill>
            </a:rPr>
            <a:t> </a:t>
          </a:r>
          <a:r>
            <a:rPr lang="en-US" sz="1800" dirty="0" err="1" smtClean="0">
              <a:solidFill>
                <a:srgbClr val="FFFF00"/>
              </a:solidFill>
            </a:rPr>
            <a:t>aktivnosti</a:t>
          </a:r>
          <a:r>
            <a:rPr lang="en-US" sz="1800" dirty="0" smtClean="0">
              <a:solidFill>
                <a:srgbClr val="FFFF00"/>
              </a:solidFill>
            </a:rPr>
            <a:t>,</a:t>
          </a:r>
          <a:r>
            <a:rPr lang="sr-Latn-RS" sz="1800" dirty="0" smtClean="0">
              <a:solidFill>
                <a:srgbClr val="FFFF00"/>
              </a:solidFill>
            </a:rPr>
            <a:t> prerada i marketing, </a:t>
          </a:r>
          <a:r>
            <a:rPr lang="en-US" sz="1800" dirty="0" smtClean="0">
              <a:solidFill>
                <a:srgbClr val="FFFF00"/>
              </a:solidFill>
            </a:rPr>
            <a:t> transfer </a:t>
          </a:r>
          <a:r>
            <a:rPr lang="en-US" sz="1800" dirty="0" err="1" smtClean="0">
              <a:solidFill>
                <a:srgbClr val="FFFF00"/>
              </a:solidFill>
            </a:rPr>
            <a:t>znanja</a:t>
          </a:r>
          <a:r>
            <a:rPr lang="sr-Latn-RS" sz="1800" dirty="0" smtClean="0">
              <a:solidFill>
                <a:srgbClr val="FFFF00"/>
              </a:solidFill>
            </a:rPr>
            <a:t>, stimulacije za kvalitet (</a:t>
          </a:r>
          <a:r>
            <a:rPr lang="en-US" sz="1800" dirty="0" err="1" smtClean="0">
              <a:solidFill>
                <a:srgbClr val="FFFF00"/>
              </a:solidFill>
            </a:rPr>
            <a:t>geografsk</a:t>
          </a:r>
          <a:r>
            <a:rPr lang="sr-Latn-RS" sz="1800" dirty="0" smtClean="0">
              <a:solidFill>
                <a:srgbClr val="FFFF00"/>
              </a:solidFill>
            </a:rPr>
            <a:t>a</a:t>
          </a:r>
          <a:r>
            <a:rPr lang="en-US" sz="1800" dirty="0" smtClean="0">
              <a:solidFill>
                <a:srgbClr val="FFFF00"/>
              </a:solidFill>
            </a:rPr>
            <a:t> </a:t>
          </a:r>
          <a:r>
            <a:rPr lang="en-US" sz="1800" dirty="0" err="1" smtClean="0">
              <a:solidFill>
                <a:srgbClr val="FFFF00"/>
              </a:solidFill>
            </a:rPr>
            <a:t>oznak</a:t>
          </a:r>
          <a:r>
            <a:rPr lang="sr-Latn-RS" sz="1800" dirty="0" smtClean="0">
              <a:solidFill>
                <a:srgbClr val="FFFF00"/>
              </a:solidFill>
            </a:rPr>
            <a:t>a i org. proizvodnja)</a:t>
          </a:r>
        </a:p>
      </dgm:t>
    </dgm:pt>
    <dgm:pt modelId="{D8BDA513-4854-4349-AB0E-6CD093C4DDB0}" type="parTrans" cxnId="{EC10985F-02CD-4E10-8938-905EC3119D66}">
      <dgm:prSet/>
      <dgm:spPr/>
      <dgm:t>
        <a:bodyPr/>
        <a:lstStyle/>
        <a:p>
          <a:endParaRPr lang="en-US"/>
        </a:p>
      </dgm:t>
    </dgm:pt>
    <dgm:pt modelId="{74D2B36F-0823-4C50-84D7-8B2968B9C98F}" type="sibTrans" cxnId="{EC10985F-02CD-4E10-8938-905EC3119D66}">
      <dgm:prSet/>
      <dgm:spPr/>
      <dgm:t>
        <a:bodyPr/>
        <a:lstStyle/>
        <a:p>
          <a:endParaRPr lang="en-US"/>
        </a:p>
      </dgm:t>
    </dgm:pt>
    <dgm:pt modelId="{E3DA0D15-BC7E-4066-8A78-FAC58B424364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rgbClr val="FFFF00"/>
              </a:solidFill>
            </a:rPr>
            <a:t>Mere </a:t>
          </a:r>
          <a:r>
            <a:rPr lang="en-US" sz="2000" b="1" dirty="0" err="1" smtClean="0">
              <a:solidFill>
                <a:srgbClr val="FFFF00"/>
              </a:solidFill>
            </a:rPr>
            <a:t>Ose</a:t>
          </a:r>
          <a:r>
            <a:rPr lang="en-US" sz="2000" b="1" dirty="0" smtClean="0">
              <a:solidFill>
                <a:srgbClr val="FFFF00"/>
              </a:solidFill>
            </a:rPr>
            <a:t> 2: </a:t>
          </a:r>
          <a:endParaRPr lang="sr-Latn-RS" sz="2000" b="1" dirty="0" smtClean="0">
            <a:solidFill>
              <a:srgbClr val="FFFF00"/>
            </a:solidFill>
          </a:endParaRPr>
        </a:p>
        <a:p>
          <a:pPr rtl="0"/>
          <a:r>
            <a:rPr lang="sr-Latn-RS" sz="2200" i="1" dirty="0" smtClean="0">
              <a:solidFill>
                <a:srgbClr val="FFFF00"/>
              </a:solidFill>
            </a:rPr>
            <a:t>agroekološke mere</a:t>
          </a:r>
          <a:r>
            <a:rPr lang="sr-Latn-RS" sz="2200" dirty="0" smtClean="0">
              <a:solidFill>
                <a:srgbClr val="FFFF00"/>
              </a:solidFill>
            </a:rPr>
            <a:t>, isplate za LFA, za prelazak na organsku proizvodnju, dobrobit životinja, podsticaj za prvo pošumljavanje, inovativne mere, koje štite životnu sredinu, </a:t>
          </a:r>
          <a:r>
            <a:rPr lang="vi-VN" sz="2200" dirty="0" smtClean="0">
              <a:solidFill>
                <a:srgbClr val="FFFF00"/>
              </a:solidFill>
            </a:rPr>
            <a:t>unapređenje biodiverziteta</a:t>
          </a:r>
          <a:r>
            <a:rPr lang="sr-Latn-RS" sz="2200" dirty="0" smtClean="0">
              <a:solidFill>
                <a:srgbClr val="FFFF00"/>
              </a:solidFill>
            </a:rPr>
            <a:t>, </a:t>
          </a:r>
          <a:r>
            <a:rPr lang="sr-Latn-RS" sz="2200" noProof="0" dirty="0" smtClean="0">
              <a:solidFill>
                <a:srgbClr val="FFFF00"/>
              </a:solidFill>
            </a:rPr>
            <a:t>borba protiv klimatskih promena, </a:t>
          </a:r>
          <a:r>
            <a:rPr lang="en-US" sz="2200" noProof="0" dirty="0" smtClean="0">
              <a:solidFill>
                <a:srgbClr val="FFFF00"/>
              </a:solidFill>
            </a:rPr>
            <a:t>OIE</a:t>
          </a:r>
        </a:p>
      </dgm:t>
    </dgm:pt>
    <dgm:pt modelId="{11F71457-D017-4F32-A63C-72F990273471}" type="parTrans" cxnId="{DF36952F-8E4B-4866-B3B4-CDB506AEB9AA}">
      <dgm:prSet/>
      <dgm:spPr/>
      <dgm:t>
        <a:bodyPr/>
        <a:lstStyle/>
        <a:p>
          <a:endParaRPr lang="en-US"/>
        </a:p>
      </dgm:t>
    </dgm:pt>
    <dgm:pt modelId="{150E44E4-3115-43B6-91E1-1C409A7FB3B6}" type="sibTrans" cxnId="{DF36952F-8E4B-4866-B3B4-CDB506AEB9AA}">
      <dgm:prSet/>
      <dgm:spPr/>
      <dgm:t>
        <a:bodyPr/>
        <a:lstStyle/>
        <a:p>
          <a:endParaRPr lang="en-US"/>
        </a:p>
      </dgm:t>
    </dgm:pt>
    <dgm:pt modelId="{A57E680B-5774-46F5-A51C-30A6E372C016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200" b="1" dirty="0" smtClean="0">
              <a:solidFill>
                <a:srgbClr val="FFFF00"/>
              </a:solidFill>
            </a:rPr>
            <a:t>Mere </a:t>
          </a:r>
          <a:r>
            <a:rPr lang="en-US" sz="2200" b="1" dirty="0" err="1" smtClean="0">
              <a:solidFill>
                <a:srgbClr val="FFFF00"/>
              </a:solidFill>
            </a:rPr>
            <a:t>Ose</a:t>
          </a:r>
          <a:r>
            <a:rPr lang="en-US" sz="2200" b="1" dirty="0" smtClean="0">
              <a:solidFill>
                <a:srgbClr val="FFFF00"/>
              </a:solidFill>
            </a:rPr>
            <a:t> 3: </a:t>
          </a:r>
          <a:endParaRPr lang="sr-Latn-RS" sz="2200" b="1" dirty="0" smtClean="0">
            <a:solidFill>
              <a:srgbClr val="FFFF00"/>
            </a:solidFill>
          </a:endParaRPr>
        </a:p>
        <a:p>
          <a:pPr rtl="0"/>
          <a:r>
            <a:rPr lang="sr-Latn-RS" sz="2200" i="1" dirty="0" smtClean="0">
              <a:solidFill>
                <a:srgbClr val="FFFF00"/>
              </a:solidFill>
            </a:rPr>
            <a:t>ruralna diverzifikacija</a:t>
          </a:r>
          <a:r>
            <a:rPr lang="sr-Latn-RS" sz="2200" dirty="0" smtClean="0">
              <a:solidFill>
                <a:srgbClr val="FFFF00"/>
              </a:solidFill>
            </a:rPr>
            <a:t>, investicije, javne usluge, podrška zapošljavanju za mlade i žene, IKT, obuka, sticanje novih veština, informisanje</a:t>
          </a:r>
          <a:endParaRPr lang="en-US" sz="2200" dirty="0">
            <a:solidFill>
              <a:srgbClr val="FFFF00"/>
            </a:solidFill>
          </a:endParaRPr>
        </a:p>
      </dgm:t>
    </dgm:pt>
    <dgm:pt modelId="{90C397C9-4E46-4127-BE87-7A4252E6D19F}" type="parTrans" cxnId="{5BD5695F-6B60-4B3E-956C-DDA41BB92F2F}">
      <dgm:prSet/>
      <dgm:spPr/>
      <dgm:t>
        <a:bodyPr/>
        <a:lstStyle/>
        <a:p>
          <a:endParaRPr lang="en-US"/>
        </a:p>
      </dgm:t>
    </dgm:pt>
    <dgm:pt modelId="{67826502-7BEB-4EF6-BA46-F4CE5017DC49}" type="sibTrans" cxnId="{5BD5695F-6B60-4B3E-956C-DDA41BB92F2F}">
      <dgm:prSet/>
      <dgm:spPr/>
      <dgm:t>
        <a:bodyPr/>
        <a:lstStyle/>
        <a:p>
          <a:endParaRPr lang="en-US"/>
        </a:p>
      </dgm:t>
    </dgm:pt>
    <dgm:pt modelId="{7CC1AC8D-54EA-42C4-AED0-417E0C19994B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US" sz="2000" b="1" dirty="0" smtClean="0">
              <a:solidFill>
                <a:srgbClr val="FFFF00"/>
              </a:solidFill>
            </a:rPr>
            <a:t>LEADER </a:t>
          </a:r>
          <a:r>
            <a:rPr lang="sr-Latn-RS" sz="2000" b="1" dirty="0" smtClean="0">
              <a:solidFill>
                <a:srgbClr val="FFFF00"/>
              </a:solidFill>
            </a:rPr>
            <a:t>–</a:t>
          </a:r>
        </a:p>
        <a:p>
          <a:pPr rtl="0"/>
          <a:r>
            <a:rPr lang="sr-Latn-RS" sz="2000" b="1" dirty="0" smtClean="0">
              <a:solidFill>
                <a:srgbClr val="FFFF00"/>
              </a:solidFill>
            </a:rPr>
            <a:t> mere iz sve tri ose - </a:t>
          </a:r>
          <a:r>
            <a:rPr lang="sr-Latn-RS" sz="2000" dirty="0" smtClean="0">
              <a:solidFill>
                <a:srgbClr val="FFFF00"/>
              </a:solidFill>
            </a:rPr>
            <a:t>razvoj lokalnih strategija i ukljkučivanje lokalnih aktera, LAG-ovi, mreže za razvoj, pristup „odozdo prema gore“, inovativni projekti </a:t>
          </a:r>
          <a:endParaRPr lang="en-US" sz="2000" dirty="0">
            <a:solidFill>
              <a:srgbClr val="FFFF00"/>
            </a:solidFill>
          </a:endParaRPr>
        </a:p>
      </dgm:t>
    </dgm:pt>
    <dgm:pt modelId="{3E41AADB-25D8-4237-B611-09019ACC831D}" type="parTrans" cxnId="{DEA6F92F-AEC8-41FA-B9E5-1CDA3AF208B1}">
      <dgm:prSet/>
      <dgm:spPr/>
      <dgm:t>
        <a:bodyPr/>
        <a:lstStyle/>
        <a:p>
          <a:endParaRPr lang="en-US"/>
        </a:p>
      </dgm:t>
    </dgm:pt>
    <dgm:pt modelId="{21E70A5F-1EF4-4F1C-970A-D2095FD35D7B}" type="sibTrans" cxnId="{DEA6F92F-AEC8-41FA-B9E5-1CDA3AF208B1}">
      <dgm:prSet/>
      <dgm:spPr/>
      <dgm:t>
        <a:bodyPr/>
        <a:lstStyle/>
        <a:p>
          <a:endParaRPr lang="en-US"/>
        </a:p>
      </dgm:t>
    </dgm:pt>
    <dgm:pt modelId="{7ED78CE4-594B-40CB-9383-0C10DCD45F7C}" type="pres">
      <dgm:prSet presAssocID="{E6572433-3BD2-4664-A559-5911B4E6E28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19379C-F49C-442F-9F98-5D26B99A64CD}" type="pres">
      <dgm:prSet presAssocID="{E6572433-3BD2-4664-A559-5911B4E6E284}" presName="diamond" presStyleLbl="bgShp" presStyleIdx="0" presStyleCnt="1"/>
      <dgm:spPr/>
    </dgm:pt>
    <dgm:pt modelId="{B84EA9D7-A496-42F1-95DB-F479848DCEE0}" type="pres">
      <dgm:prSet presAssocID="{E6572433-3BD2-4664-A559-5911B4E6E284}" presName="quad1" presStyleLbl="node1" presStyleIdx="0" presStyleCnt="4" custScaleX="183666" custScaleY="156979" custLinFactNeighborX="-47285" custLinFactNeighborY="-72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CD1C0-4F9F-4916-90D3-2E6C2D512A84}" type="pres">
      <dgm:prSet presAssocID="{E6572433-3BD2-4664-A559-5911B4E6E284}" presName="quad2" presStyleLbl="node1" presStyleIdx="1" presStyleCnt="4" custScaleX="194619" custScaleY="142316" custLinFactNeighborX="38319" custLinFactNeighborY="-22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3B9C-FDF1-4ACB-9B1F-D0432DFCF1FA}" type="pres">
      <dgm:prSet presAssocID="{E6572433-3BD2-4664-A559-5911B4E6E284}" presName="quad3" presStyleLbl="node1" presStyleIdx="2" presStyleCnt="4" custScaleX="192371" custLinFactNeighborX="-48721" custLinFactNeighborY="222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C383B2-E7F2-4305-A2E0-31AFC5F6A170}" type="pres">
      <dgm:prSet presAssocID="{E6572433-3BD2-4664-A559-5911B4E6E284}" presName="quad4" presStyleLbl="node1" presStyleIdx="3" presStyleCnt="4" custScaleX="168914" custScaleY="109124" custLinFactNeighborX="53332" custLinFactNeighborY="148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78488F-2786-4EDE-93D3-ECB07095B92C}" type="presOf" srcId="{7CC1AC8D-54EA-42C4-AED0-417E0C19994B}" destId="{F3C383B2-E7F2-4305-A2E0-31AFC5F6A170}" srcOrd="0" destOrd="0" presId="urn:microsoft.com/office/officeart/2005/8/layout/matrix3"/>
    <dgm:cxn modelId="{DF36952F-8E4B-4866-B3B4-CDB506AEB9AA}" srcId="{E6572433-3BD2-4664-A559-5911B4E6E284}" destId="{E3DA0D15-BC7E-4066-8A78-FAC58B424364}" srcOrd="1" destOrd="0" parTransId="{11F71457-D017-4F32-A63C-72F990273471}" sibTransId="{150E44E4-3115-43B6-91E1-1C409A7FB3B6}"/>
    <dgm:cxn modelId="{881199F0-02D2-4FC8-95A0-BE17EFCB132B}" type="presOf" srcId="{A57E680B-5774-46F5-A51C-30A6E372C016}" destId="{61A53B9C-FDF1-4ACB-9B1F-D0432DFCF1FA}" srcOrd="0" destOrd="0" presId="urn:microsoft.com/office/officeart/2005/8/layout/matrix3"/>
    <dgm:cxn modelId="{268ED294-379E-490E-AFDA-27A60374322B}" type="presOf" srcId="{448680FE-3FC2-42C3-9768-91DA4B564133}" destId="{B84EA9D7-A496-42F1-95DB-F479848DCEE0}" srcOrd="0" destOrd="0" presId="urn:microsoft.com/office/officeart/2005/8/layout/matrix3"/>
    <dgm:cxn modelId="{5BD5695F-6B60-4B3E-956C-DDA41BB92F2F}" srcId="{E6572433-3BD2-4664-A559-5911B4E6E284}" destId="{A57E680B-5774-46F5-A51C-30A6E372C016}" srcOrd="2" destOrd="0" parTransId="{90C397C9-4E46-4127-BE87-7A4252E6D19F}" sibTransId="{67826502-7BEB-4EF6-BA46-F4CE5017DC49}"/>
    <dgm:cxn modelId="{EC10985F-02CD-4E10-8938-905EC3119D66}" srcId="{E6572433-3BD2-4664-A559-5911B4E6E284}" destId="{448680FE-3FC2-42C3-9768-91DA4B564133}" srcOrd="0" destOrd="0" parTransId="{D8BDA513-4854-4349-AB0E-6CD093C4DDB0}" sibTransId="{74D2B36F-0823-4C50-84D7-8B2968B9C98F}"/>
    <dgm:cxn modelId="{28E64530-B2E1-48A8-B406-905FF5957A32}" type="presOf" srcId="{E3DA0D15-BC7E-4066-8A78-FAC58B424364}" destId="{2F6CD1C0-4F9F-4916-90D3-2E6C2D512A84}" srcOrd="0" destOrd="0" presId="urn:microsoft.com/office/officeart/2005/8/layout/matrix3"/>
    <dgm:cxn modelId="{EC14A2C0-BB1E-4054-B299-75B28DA8BB73}" type="presOf" srcId="{E6572433-3BD2-4664-A559-5911B4E6E284}" destId="{7ED78CE4-594B-40CB-9383-0C10DCD45F7C}" srcOrd="0" destOrd="0" presId="urn:microsoft.com/office/officeart/2005/8/layout/matrix3"/>
    <dgm:cxn modelId="{DEA6F92F-AEC8-41FA-B9E5-1CDA3AF208B1}" srcId="{E6572433-3BD2-4664-A559-5911B4E6E284}" destId="{7CC1AC8D-54EA-42C4-AED0-417E0C19994B}" srcOrd="3" destOrd="0" parTransId="{3E41AADB-25D8-4237-B611-09019ACC831D}" sibTransId="{21E70A5F-1EF4-4F1C-970A-D2095FD35D7B}"/>
    <dgm:cxn modelId="{A8FD5CCD-2058-4CD1-B433-E45759F4A438}" type="presParOf" srcId="{7ED78CE4-594B-40CB-9383-0C10DCD45F7C}" destId="{EA19379C-F49C-442F-9F98-5D26B99A64CD}" srcOrd="0" destOrd="0" presId="urn:microsoft.com/office/officeart/2005/8/layout/matrix3"/>
    <dgm:cxn modelId="{8AE5271B-BC1F-425C-B2FC-7E4A37EA991E}" type="presParOf" srcId="{7ED78CE4-594B-40CB-9383-0C10DCD45F7C}" destId="{B84EA9D7-A496-42F1-95DB-F479848DCEE0}" srcOrd="1" destOrd="0" presId="urn:microsoft.com/office/officeart/2005/8/layout/matrix3"/>
    <dgm:cxn modelId="{9FE4D60F-D080-482E-9EC5-87B73F646831}" type="presParOf" srcId="{7ED78CE4-594B-40CB-9383-0C10DCD45F7C}" destId="{2F6CD1C0-4F9F-4916-90D3-2E6C2D512A84}" srcOrd="2" destOrd="0" presId="urn:microsoft.com/office/officeart/2005/8/layout/matrix3"/>
    <dgm:cxn modelId="{A2103798-96A2-4DA9-8128-BF11D6D80ADE}" type="presParOf" srcId="{7ED78CE4-594B-40CB-9383-0C10DCD45F7C}" destId="{61A53B9C-FDF1-4ACB-9B1F-D0432DFCF1FA}" srcOrd="3" destOrd="0" presId="urn:microsoft.com/office/officeart/2005/8/layout/matrix3"/>
    <dgm:cxn modelId="{02A8B734-D228-4430-8C80-4EAF5A3F7506}" type="presParOf" srcId="{7ED78CE4-594B-40CB-9383-0C10DCD45F7C}" destId="{F3C383B2-E7F2-4305-A2E0-31AFC5F6A17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BE64A8C-A8CF-4B1B-BE23-510D0F623A2E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27165DB9-E2EE-4830-906D-07F29345425A}">
      <dgm:prSet custT="1"/>
      <dgm:spPr/>
      <dgm:t>
        <a:bodyPr/>
        <a:lstStyle/>
        <a:p>
          <a:pPr rtl="0"/>
          <a:r>
            <a:rPr lang="en-US" sz="2400" b="1" dirty="0" smtClean="0">
              <a:solidFill>
                <a:srgbClr val="002060"/>
              </a:solidFill>
            </a:rPr>
            <a:t>Instrument </a:t>
          </a:r>
          <a:r>
            <a:rPr lang="en-US" sz="2400" b="1" dirty="0" err="1" smtClean="0">
              <a:solidFill>
                <a:srgbClr val="002060"/>
              </a:solidFill>
            </a:rPr>
            <a:t>predpristupne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r>
            <a:rPr lang="en-US" sz="2400" b="1" dirty="0" err="1" smtClean="0">
              <a:solidFill>
                <a:srgbClr val="002060"/>
              </a:solidFill>
            </a:rPr>
            <a:t>pomoći</a:t>
          </a:r>
          <a:r>
            <a:rPr lang="en-US" sz="2400" b="1" dirty="0" smtClean="0">
              <a:solidFill>
                <a:srgbClr val="002060"/>
              </a:solidFill>
            </a:rPr>
            <a:t> (IPA)</a:t>
          </a:r>
          <a:r>
            <a:rPr lang="sr-Latn-RS" sz="2400" b="1" dirty="0" smtClean="0">
              <a:solidFill>
                <a:srgbClr val="002060"/>
              </a:solidFill>
            </a:rPr>
            <a:t> </a:t>
          </a:r>
          <a:r>
            <a:rPr lang="en-US" sz="2400" b="1" dirty="0" smtClean="0">
              <a:solidFill>
                <a:srgbClr val="002060"/>
              </a:solidFill>
            </a:rPr>
            <a:t>2006. </a:t>
          </a:r>
          <a:r>
            <a:rPr lang="en-US" sz="2400" b="1" dirty="0" err="1" smtClean="0">
              <a:solidFill>
                <a:srgbClr val="002060"/>
              </a:solidFill>
            </a:rPr>
            <a:t>godine</a:t>
          </a:r>
          <a:r>
            <a:rPr lang="en-US" sz="2400" b="1" dirty="0" smtClean="0">
              <a:solidFill>
                <a:srgbClr val="002060"/>
              </a:solidFill>
            </a:rPr>
            <a:t> </a:t>
          </a:r>
          <a:endParaRPr lang="en-US" sz="2400" b="1" dirty="0">
            <a:solidFill>
              <a:srgbClr val="002060"/>
            </a:solidFill>
          </a:endParaRPr>
        </a:p>
      </dgm:t>
    </dgm:pt>
    <dgm:pt modelId="{221DFF2C-F9F1-4469-BB54-70BFC4DE8374}" type="parTrans" cxnId="{49CE189A-369E-4AC3-8B4E-0368E915651C}">
      <dgm:prSet/>
      <dgm:spPr/>
      <dgm:t>
        <a:bodyPr/>
        <a:lstStyle/>
        <a:p>
          <a:endParaRPr lang="en-US"/>
        </a:p>
      </dgm:t>
    </dgm:pt>
    <dgm:pt modelId="{0A1885DD-6377-4DD3-A4D2-6DC43E4FA250}" type="sibTrans" cxnId="{49CE189A-369E-4AC3-8B4E-0368E915651C}">
      <dgm:prSet/>
      <dgm:spPr/>
      <dgm:t>
        <a:bodyPr/>
        <a:lstStyle/>
        <a:p>
          <a:endParaRPr lang="en-US"/>
        </a:p>
      </dgm:t>
    </dgm:pt>
    <dgm:pt modelId="{8823E9C5-40A1-4F33-AA2F-7507A1F86DFF}">
      <dgm:prSet custT="1"/>
      <dgm:spPr/>
      <dgm:t>
        <a:bodyPr/>
        <a:lstStyle/>
        <a:p>
          <a:pPr rtl="0"/>
          <a:r>
            <a:rPr lang="sr-Latn-RS" sz="1800" dirty="0" smtClean="0">
              <a:solidFill>
                <a:srgbClr val="002060"/>
              </a:solidFill>
            </a:rPr>
            <a:t>Z</a:t>
          </a:r>
          <a:r>
            <a:rPr lang="pl-PL" sz="1800" dirty="0" smtClean="0">
              <a:solidFill>
                <a:srgbClr val="002060"/>
              </a:solidFill>
            </a:rPr>
            <a:t>a poljoprivredu i ruralni razvoj – </a:t>
          </a:r>
          <a:r>
            <a:rPr lang="pl-PL" sz="1800" b="1" dirty="0" smtClean="0">
              <a:solidFill>
                <a:srgbClr val="002060"/>
              </a:solidFill>
            </a:rPr>
            <a:t>IPARD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pl-PL" sz="1800" b="1" dirty="0" smtClean="0">
              <a:solidFill>
                <a:srgbClr val="002060"/>
              </a:solidFill>
            </a:rPr>
            <a:t>program - </a:t>
          </a:r>
          <a:r>
            <a:rPr lang="en-US" sz="1800" b="1" dirty="0" err="1" smtClean="0">
              <a:solidFill>
                <a:srgbClr val="002060"/>
              </a:solidFill>
            </a:rPr>
            <a:t>ključna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pretpristupna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podrška</a:t>
          </a:r>
          <a:r>
            <a:rPr lang="en-US" sz="1800" b="1" dirty="0" smtClean="0">
              <a:solidFill>
                <a:srgbClr val="002060"/>
              </a:solidFill>
            </a:rPr>
            <a:t> EU </a:t>
          </a:r>
          <a:r>
            <a:rPr lang="sr-Latn-RS" sz="1800" b="1" dirty="0" smtClean="0">
              <a:solidFill>
                <a:srgbClr val="002060"/>
              </a:solidFill>
            </a:rPr>
            <a:t>-</a:t>
          </a:r>
          <a:r>
            <a:rPr lang="pl-PL" sz="1800" b="1" dirty="0" smtClean="0">
              <a:solidFill>
                <a:srgbClr val="002060"/>
              </a:solidFill>
            </a:rPr>
            <a:t> </a:t>
          </a:r>
          <a:r>
            <a:rPr lang="pl-PL" sz="1800" dirty="0" smtClean="0">
              <a:solidFill>
                <a:srgbClr val="002060"/>
              </a:solidFill>
            </a:rPr>
            <a:t>(princip </a:t>
          </a:r>
          <a:r>
            <a:rPr lang="pt-BR" sz="1800" dirty="0" smtClean="0">
              <a:solidFill>
                <a:srgbClr val="002060"/>
              </a:solidFill>
            </a:rPr>
            <a:t>kofinansiranj</a:t>
          </a:r>
          <a:r>
            <a:rPr lang="sr-Latn-RS" sz="1800" dirty="0" smtClean="0">
              <a:solidFill>
                <a:srgbClr val="002060"/>
              </a:solidFill>
            </a:rPr>
            <a:t>a</a:t>
          </a:r>
          <a:r>
            <a:rPr lang="pt-BR" sz="1800" dirty="0" smtClean="0">
              <a:solidFill>
                <a:srgbClr val="002060"/>
              </a:solidFill>
            </a:rPr>
            <a:t>, EU odobrava do 75 % sredstava</a:t>
          </a:r>
          <a:r>
            <a:rPr lang="sr-Latn-RS" sz="1800" dirty="0" smtClean="0">
              <a:solidFill>
                <a:srgbClr val="002060"/>
              </a:solidFill>
            </a:rPr>
            <a:t>, ostatak korisnik i država): </a:t>
          </a:r>
          <a:endParaRPr lang="en-US" sz="1800" dirty="0">
            <a:solidFill>
              <a:srgbClr val="002060"/>
            </a:solidFill>
          </a:endParaRPr>
        </a:p>
      </dgm:t>
    </dgm:pt>
    <dgm:pt modelId="{71C758F1-6059-43B6-8DA5-02F84199C884}" type="parTrans" cxnId="{C2CD431C-2D1D-4CFE-A487-7CB51DF58B28}">
      <dgm:prSet/>
      <dgm:spPr/>
      <dgm:t>
        <a:bodyPr/>
        <a:lstStyle/>
        <a:p>
          <a:endParaRPr lang="en-US"/>
        </a:p>
      </dgm:t>
    </dgm:pt>
    <dgm:pt modelId="{92737D98-B130-4FD9-97B6-156FC171889F}" type="sibTrans" cxnId="{C2CD431C-2D1D-4CFE-A487-7CB51DF58B28}">
      <dgm:prSet/>
      <dgm:spPr/>
      <dgm:t>
        <a:bodyPr/>
        <a:lstStyle/>
        <a:p>
          <a:endParaRPr lang="en-US"/>
        </a:p>
      </dgm:t>
    </dgm:pt>
    <dgm:pt modelId="{C43D718A-A10A-474F-AA3E-23C4404BF04C}">
      <dgm:prSet/>
      <dgm:spPr/>
      <dgm:t>
        <a:bodyPr/>
        <a:lstStyle/>
        <a:p>
          <a:pPr rtl="0"/>
          <a:r>
            <a:rPr lang="vi-VN" i="1" dirty="0" smtClean="0">
              <a:solidFill>
                <a:srgbClr val="00B0F0"/>
              </a:solidFill>
            </a:rPr>
            <a:t>1.</a:t>
          </a:r>
          <a:r>
            <a:rPr lang="en-US" i="1" dirty="0" smtClean="0">
              <a:solidFill>
                <a:srgbClr val="00B0F0"/>
              </a:solidFill>
            </a:rPr>
            <a:t> </a:t>
          </a:r>
          <a:r>
            <a:rPr lang="vi-VN" i="1" dirty="0" smtClean="0">
              <a:solidFill>
                <a:srgbClr val="00B0F0"/>
              </a:solidFill>
            </a:rPr>
            <a:t>Unapređenje efikasnosti tržišta i primena standarda EU</a:t>
          </a:r>
          <a:r>
            <a:rPr lang="en-US" i="1" dirty="0" smtClean="0">
              <a:solidFill>
                <a:srgbClr val="00B0F0"/>
              </a:solidFill>
            </a:rPr>
            <a:t> </a:t>
          </a:r>
          <a:r>
            <a:rPr lang="vi-VN" i="1" dirty="0" smtClean="0">
              <a:solidFill>
                <a:srgbClr val="00B0F0"/>
              </a:solidFill>
            </a:rPr>
            <a:t>(investicije, udruživanje, prer</a:t>
          </a:r>
          <a:r>
            <a:rPr lang="sr-Latn-RS" i="1" dirty="0" smtClean="0">
              <a:solidFill>
                <a:srgbClr val="00B0F0"/>
              </a:solidFill>
            </a:rPr>
            <a:t>a</a:t>
          </a:r>
          <a:r>
            <a:rPr lang="vi-VN" i="1" dirty="0" smtClean="0">
              <a:solidFill>
                <a:srgbClr val="00B0F0"/>
              </a:solidFill>
            </a:rPr>
            <a:t>da i marketing)</a:t>
          </a:r>
          <a:endParaRPr lang="en-US" i="1" dirty="0">
            <a:solidFill>
              <a:srgbClr val="00B0F0"/>
            </a:solidFill>
          </a:endParaRPr>
        </a:p>
      </dgm:t>
    </dgm:pt>
    <dgm:pt modelId="{3B099A9A-A933-4D82-BBA3-C19B30974507}" type="parTrans" cxnId="{C69B83A6-93C6-4407-9DDE-E8DA83C293B5}">
      <dgm:prSet/>
      <dgm:spPr/>
      <dgm:t>
        <a:bodyPr/>
        <a:lstStyle/>
        <a:p>
          <a:endParaRPr lang="en-US"/>
        </a:p>
      </dgm:t>
    </dgm:pt>
    <dgm:pt modelId="{412D9D18-2696-429C-B69B-E98860BC9B6A}" type="sibTrans" cxnId="{C69B83A6-93C6-4407-9DDE-E8DA83C293B5}">
      <dgm:prSet/>
      <dgm:spPr/>
      <dgm:t>
        <a:bodyPr/>
        <a:lstStyle/>
        <a:p>
          <a:endParaRPr lang="en-US"/>
        </a:p>
      </dgm:t>
    </dgm:pt>
    <dgm:pt modelId="{D07394EB-EBB8-46B0-A068-1720E1130D3C}">
      <dgm:prSet custT="1"/>
      <dgm:spPr/>
      <dgm:t>
        <a:bodyPr/>
        <a:lstStyle/>
        <a:p>
          <a:pPr rtl="0"/>
          <a:r>
            <a:rPr lang="vi-VN" sz="1600" i="1" dirty="0" smtClean="0">
              <a:solidFill>
                <a:srgbClr val="00B0F0"/>
              </a:solidFill>
            </a:rPr>
            <a:t>2. Aktivnosti za implementaciju agroekoloških mera i strategija ruralnog razvoja na lokal</a:t>
          </a:r>
          <a:r>
            <a:rPr lang="sr-Latn-RS" sz="1600" i="1" dirty="0" smtClean="0">
              <a:solidFill>
                <a:srgbClr val="00B0F0"/>
              </a:solidFill>
            </a:rPr>
            <a:t>u</a:t>
          </a:r>
          <a:endParaRPr lang="en-US" sz="1600" i="1" dirty="0">
            <a:solidFill>
              <a:srgbClr val="00B0F0"/>
            </a:solidFill>
          </a:endParaRPr>
        </a:p>
      </dgm:t>
    </dgm:pt>
    <dgm:pt modelId="{EA418F78-2A09-4E09-BE5C-ABD6B3640710}" type="parTrans" cxnId="{AEBD0CB4-BF94-4453-822E-298DE7006904}">
      <dgm:prSet/>
      <dgm:spPr/>
      <dgm:t>
        <a:bodyPr/>
        <a:lstStyle/>
        <a:p>
          <a:endParaRPr lang="en-US"/>
        </a:p>
      </dgm:t>
    </dgm:pt>
    <dgm:pt modelId="{8159AD16-27CC-4FDB-BA38-289B1462DBA2}" type="sibTrans" cxnId="{AEBD0CB4-BF94-4453-822E-298DE7006904}">
      <dgm:prSet/>
      <dgm:spPr/>
      <dgm:t>
        <a:bodyPr/>
        <a:lstStyle/>
        <a:p>
          <a:endParaRPr lang="en-US"/>
        </a:p>
      </dgm:t>
    </dgm:pt>
    <dgm:pt modelId="{17768770-8B96-41C4-90AA-E3032E4FDA45}">
      <dgm:prSet custT="1"/>
      <dgm:spPr/>
      <dgm:t>
        <a:bodyPr/>
        <a:lstStyle/>
        <a:p>
          <a:pPr rtl="0"/>
          <a:r>
            <a:rPr lang="sr-Latn-RS" sz="1600" i="1" dirty="0" smtClean="0">
              <a:solidFill>
                <a:srgbClr val="00B0F0"/>
              </a:solidFill>
            </a:rPr>
            <a:t>3</a:t>
          </a:r>
          <a:r>
            <a:rPr lang="vi-VN" sz="1600" i="1" dirty="0" smtClean="0">
              <a:solidFill>
                <a:srgbClr val="00B0F0"/>
              </a:solidFill>
            </a:rPr>
            <a:t>.</a:t>
          </a:r>
          <a:r>
            <a:rPr lang="sr-Latn-RS" sz="1600" i="1" dirty="0" smtClean="0">
              <a:solidFill>
                <a:srgbClr val="00B0F0"/>
              </a:solidFill>
            </a:rPr>
            <a:t> </a:t>
          </a:r>
          <a:r>
            <a:rPr lang="vi-VN" sz="1600" i="1" dirty="0" smtClean="0">
              <a:solidFill>
                <a:srgbClr val="00B0F0"/>
              </a:solidFill>
            </a:rPr>
            <a:t>Razvoj ruralne ekonomije </a:t>
          </a:r>
          <a:r>
            <a:rPr lang="sr-Latn-RS" sz="1600" i="1" dirty="0" smtClean="0">
              <a:solidFill>
                <a:srgbClr val="00B0F0"/>
              </a:solidFill>
            </a:rPr>
            <a:t>(</a:t>
          </a:r>
          <a:r>
            <a:rPr lang="vi-VN" sz="1600" i="1" dirty="0" smtClean="0">
              <a:solidFill>
                <a:srgbClr val="00B0F0"/>
              </a:solidFill>
            </a:rPr>
            <a:t>diverzifikacij</a:t>
          </a:r>
          <a:r>
            <a:rPr lang="sr-Latn-RS" sz="1600" i="1" dirty="0" smtClean="0">
              <a:solidFill>
                <a:srgbClr val="00B0F0"/>
              </a:solidFill>
            </a:rPr>
            <a:t>a)</a:t>
          </a:r>
          <a:endParaRPr lang="en-US" sz="1600" i="1" dirty="0">
            <a:solidFill>
              <a:srgbClr val="00B0F0"/>
            </a:solidFill>
          </a:endParaRPr>
        </a:p>
      </dgm:t>
    </dgm:pt>
    <dgm:pt modelId="{13DE89A1-62B8-40FA-8206-D85FE77EF989}" type="parTrans" cxnId="{78A6E122-4A8B-49D5-9DB4-70B9B911077D}">
      <dgm:prSet/>
      <dgm:spPr/>
      <dgm:t>
        <a:bodyPr/>
        <a:lstStyle/>
        <a:p>
          <a:endParaRPr lang="en-US"/>
        </a:p>
      </dgm:t>
    </dgm:pt>
    <dgm:pt modelId="{A8E320D7-6CDD-4033-97FE-736F6BC7CA27}" type="sibTrans" cxnId="{78A6E122-4A8B-49D5-9DB4-70B9B911077D}">
      <dgm:prSet/>
      <dgm:spPr/>
      <dgm:t>
        <a:bodyPr/>
        <a:lstStyle/>
        <a:p>
          <a:endParaRPr lang="en-US"/>
        </a:p>
      </dgm:t>
    </dgm:pt>
    <dgm:pt modelId="{30F14E76-B91D-4301-B092-35EE2C5686CE}">
      <dgm:prSet/>
      <dgm:spPr/>
      <dgm:t>
        <a:bodyPr/>
        <a:lstStyle/>
        <a:p>
          <a:pPr rtl="0"/>
          <a:r>
            <a:rPr lang="sr-Latn-RS" b="1" i="1" dirty="0" smtClean="0">
              <a:solidFill>
                <a:srgbClr val="002060"/>
              </a:solidFill>
            </a:rPr>
            <a:t>IPARD II (2014-2020) – 175 mil. € (Srbija)</a:t>
          </a:r>
        </a:p>
        <a:p>
          <a:pPr rtl="0"/>
          <a:r>
            <a:rPr lang="sr-Latn-RS" b="1" i="1" dirty="0" smtClean="0">
              <a:solidFill>
                <a:srgbClr val="002060"/>
              </a:solidFill>
            </a:rPr>
            <a:t>IPARD III (2021-2027) – 288 mil. € (Srbija)</a:t>
          </a:r>
          <a:endParaRPr lang="en-US" b="1" i="1" dirty="0">
            <a:solidFill>
              <a:srgbClr val="002060"/>
            </a:solidFill>
          </a:endParaRPr>
        </a:p>
      </dgm:t>
    </dgm:pt>
    <dgm:pt modelId="{D8EB0316-47F6-4659-A614-E954FA1D2D52}" type="parTrans" cxnId="{C54A04A9-75AF-4287-8C16-C84D1F732113}">
      <dgm:prSet/>
      <dgm:spPr/>
      <dgm:t>
        <a:bodyPr/>
        <a:lstStyle/>
        <a:p>
          <a:endParaRPr lang="en-US"/>
        </a:p>
      </dgm:t>
    </dgm:pt>
    <dgm:pt modelId="{11B43416-01F9-40A4-935C-A9C2434688C0}" type="sibTrans" cxnId="{C54A04A9-75AF-4287-8C16-C84D1F732113}">
      <dgm:prSet/>
      <dgm:spPr/>
      <dgm:t>
        <a:bodyPr/>
        <a:lstStyle/>
        <a:p>
          <a:endParaRPr lang="en-US"/>
        </a:p>
      </dgm:t>
    </dgm:pt>
    <dgm:pt modelId="{4CA0F597-8C62-4CB5-A84F-0F41531A7CE4}" type="pres">
      <dgm:prSet presAssocID="{FBE64A8C-A8CF-4B1B-BE23-510D0F623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F17ED5-8B3F-4725-BCD2-26188DC9C2DF}" type="pres">
      <dgm:prSet presAssocID="{27165DB9-E2EE-4830-906D-07F29345425A}" presName="parentText" presStyleLbl="node1" presStyleIdx="0" presStyleCnt="6" custScaleY="56808" custLinFactY="-1720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E6584-166F-4A41-90D1-029232BE3C75}" type="pres">
      <dgm:prSet presAssocID="{0A1885DD-6377-4DD3-A4D2-6DC43E4FA250}" presName="spacer" presStyleCnt="0"/>
      <dgm:spPr/>
    </dgm:pt>
    <dgm:pt modelId="{45D827F2-FFA5-4CF6-805A-93BB3844C73A}" type="pres">
      <dgm:prSet presAssocID="{8823E9C5-40A1-4F33-AA2F-7507A1F86DFF}" presName="parentText" presStyleLbl="node1" presStyleIdx="1" presStyleCnt="6" custScaleY="69984" custLinFactY="-6158" custLinFactNeighborX="83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47E94-AB55-45E5-9A2C-A41BB9AC9119}" type="pres">
      <dgm:prSet presAssocID="{92737D98-B130-4FD9-97B6-156FC171889F}" presName="spacer" presStyleCnt="0"/>
      <dgm:spPr/>
    </dgm:pt>
    <dgm:pt modelId="{181317FD-5964-4380-9398-892DE9FC0BB6}" type="pres">
      <dgm:prSet presAssocID="{C43D718A-A10A-474F-AA3E-23C4404BF04C}" presName="parentText" presStyleLbl="node1" presStyleIdx="2" presStyleCnt="6" custScaleX="87499" custScaleY="49683" custLinFactY="-2525" custLinFactNeighborX="41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D5B07-C2CA-42BD-94F0-7D739D47548F}" type="pres">
      <dgm:prSet presAssocID="{412D9D18-2696-429C-B69B-E98860BC9B6A}" presName="spacer" presStyleCnt="0"/>
      <dgm:spPr/>
    </dgm:pt>
    <dgm:pt modelId="{70717543-6008-426B-9A9E-22FDAE8607D6}" type="pres">
      <dgm:prSet presAssocID="{D07394EB-EBB8-46B0-A068-1720E1130D3C}" presName="parentText" presStyleLbl="node1" presStyleIdx="3" presStyleCnt="6" custScaleX="87499" custScaleY="36769" custLinFactNeighborX="416" custLinFactNeighborY="134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E95CBE-4695-4A90-AB85-DA817A4D5348}" type="pres">
      <dgm:prSet presAssocID="{8159AD16-27CC-4FDB-BA38-289B1462DBA2}" presName="spacer" presStyleCnt="0"/>
      <dgm:spPr/>
    </dgm:pt>
    <dgm:pt modelId="{B60FA745-B95A-4BFD-A36A-8C1870CF4EE7}" type="pres">
      <dgm:prSet presAssocID="{17768770-8B96-41C4-90AA-E3032E4FDA45}" presName="parentText" presStyleLbl="node1" presStyleIdx="4" presStyleCnt="6" custScaleX="69997" custScaleY="29418" custLinFactY="2104" custLinFactNeighborX="-833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EF62F7-563E-44DA-BE42-DD2C8EF3061A}" type="pres">
      <dgm:prSet presAssocID="{A8E320D7-6CDD-4033-97FE-736F6BC7CA27}" presName="spacer" presStyleCnt="0"/>
      <dgm:spPr/>
    </dgm:pt>
    <dgm:pt modelId="{AEDB1EBF-D852-40CD-9B18-159D380D1BE1}" type="pres">
      <dgm:prSet presAssocID="{30F14E76-B91D-4301-B092-35EE2C5686CE}" presName="parentText" presStyleLbl="node1" presStyleIdx="5" presStyleCnt="6" custScaleX="71667" custScaleY="56174" custLinFactY="7256" custLinFactNeighborX="-75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484FB7-B04F-4E9C-9E52-76E969BE0C6D}" type="presOf" srcId="{C43D718A-A10A-474F-AA3E-23C4404BF04C}" destId="{181317FD-5964-4380-9398-892DE9FC0BB6}" srcOrd="0" destOrd="0" presId="urn:microsoft.com/office/officeart/2005/8/layout/vList2"/>
    <dgm:cxn modelId="{49CE189A-369E-4AC3-8B4E-0368E915651C}" srcId="{FBE64A8C-A8CF-4B1B-BE23-510D0F623A2E}" destId="{27165DB9-E2EE-4830-906D-07F29345425A}" srcOrd="0" destOrd="0" parTransId="{221DFF2C-F9F1-4469-BB54-70BFC4DE8374}" sibTransId="{0A1885DD-6377-4DD3-A4D2-6DC43E4FA250}"/>
    <dgm:cxn modelId="{CB6741E3-A5C5-42D1-AC5C-09241BC6863D}" type="presOf" srcId="{30F14E76-B91D-4301-B092-35EE2C5686CE}" destId="{AEDB1EBF-D852-40CD-9B18-159D380D1BE1}" srcOrd="0" destOrd="0" presId="urn:microsoft.com/office/officeart/2005/8/layout/vList2"/>
    <dgm:cxn modelId="{591C4997-14CA-43AB-BB78-66F88C926894}" type="presOf" srcId="{FBE64A8C-A8CF-4B1B-BE23-510D0F623A2E}" destId="{4CA0F597-8C62-4CB5-A84F-0F41531A7CE4}" srcOrd="0" destOrd="0" presId="urn:microsoft.com/office/officeart/2005/8/layout/vList2"/>
    <dgm:cxn modelId="{590B6466-D371-42B7-822C-138FEE931A6C}" type="presOf" srcId="{D07394EB-EBB8-46B0-A068-1720E1130D3C}" destId="{70717543-6008-426B-9A9E-22FDAE8607D6}" srcOrd="0" destOrd="0" presId="urn:microsoft.com/office/officeart/2005/8/layout/vList2"/>
    <dgm:cxn modelId="{C69B83A6-93C6-4407-9DDE-E8DA83C293B5}" srcId="{FBE64A8C-A8CF-4B1B-BE23-510D0F623A2E}" destId="{C43D718A-A10A-474F-AA3E-23C4404BF04C}" srcOrd="2" destOrd="0" parTransId="{3B099A9A-A933-4D82-BBA3-C19B30974507}" sibTransId="{412D9D18-2696-429C-B69B-E98860BC9B6A}"/>
    <dgm:cxn modelId="{78A6E122-4A8B-49D5-9DB4-70B9B911077D}" srcId="{FBE64A8C-A8CF-4B1B-BE23-510D0F623A2E}" destId="{17768770-8B96-41C4-90AA-E3032E4FDA45}" srcOrd="4" destOrd="0" parTransId="{13DE89A1-62B8-40FA-8206-D85FE77EF989}" sibTransId="{A8E320D7-6CDD-4033-97FE-736F6BC7CA27}"/>
    <dgm:cxn modelId="{C2CD431C-2D1D-4CFE-A487-7CB51DF58B28}" srcId="{FBE64A8C-A8CF-4B1B-BE23-510D0F623A2E}" destId="{8823E9C5-40A1-4F33-AA2F-7507A1F86DFF}" srcOrd="1" destOrd="0" parTransId="{71C758F1-6059-43B6-8DA5-02F84199C884}" sibTransId="{92737D98-B130-4FD9-97B6-156FC171889F}"/>
    <dgm:cxn modelId="{085FE801-17AC-41C2-933D-372F3A48D9FA}" type="presOf" srcId="{17768770-8B96-41C4-90AA-E3032E4FDA45}" destId="{B60FA745-B95A-4BFD-A36A-8C1870CF4EE7}" srcOrd="0" destOrd="0" presId="urn:microsoft.com/office/officeart/2005/8/layout/vList2"/>
    <dgm:cxn modelId="{C94E4F97-8778-42E8-AF97-41B458E487A2}" type="presOf" srcId="{27165DB9-E2EE-4830-906D-07F29345425A}" destId="{0CF17ED5-8B3F-4725-BCD2-26188DC9C2DF}" srcOrd="0" destOrd="0" presId="urn:microsoft.com/office/officeart/2005/8/layout/vList2"/>
    <dgm:cxn modelId="{AEBD0CB4-BF94-4453-822E-298DE7006904}" srcId="{FBE64A8C-A8CF-4B1B-BE23-510D0F623A2E}" destId="{D07394EB-EBB8-46B0-A068-1720E1130D3C}" srcOrd="3" destOrd="0" parTransId="{EA418F78-2A09-4E09-BE5C-ABD6B3640710}" sibTransId="{8159AD16-27CC-4FDB-BA38-289B1462DBA2}"/>
    <dgm:cxn modelId="{D4A0B3A4-61AF-43F0-AA65-D425F2491D2B}" type="presOf" srcId="{8823E9C5-40A1-4F33-AA2F-7507A1F86DFF}" destId="{45D827F2-FFA5-4CF6-805A-93BB3844C73A}" srcOrd="0" destOrd="0" presId="urn:microsoft.com/office/officeart/2005/8/layout/vList2"/>
    <dgm:cxn modelId="{C54A04A9-75AF-4287-8C16-C84D1F732113}" srcId="{FBE64A8C-A8CF-4B1B-BE23-510D0F623A2E}" destId="{30F14E76-B91D-4301-B092-35EE2C5686CE}" srcOrd="5" destOrd="0" parTransId="{D8EB0316-47F6-4659-A614-E954FA1D2D52}" sibTransId="{11B43416-01F9-40A4-935C-A9C2434688C0}"/>
    <dgm:cxn modelId="{A5D77732-2802-438D-AF20-55E1DCCBC827}" type="presParOf" srcId="{4CA0F597-8C62-4CB5-A84F-0F41531A7CE4}" destId="{0CF17ED5-8B3F-4725-BCD2-26188DC9C2DF}" srcOrd="0" destOrd="0" presId="urn:microsoft.com/office/officeart/2005/8/layout/vList2"/>
    <dgm:cxn modelId="{2FA78EB5-9AA7-4F51-B773-C57B3063EE67}" type="presParOf" srcId="{4CA0F597-8C62-4CB5-A84F-0F41531A7CE4}" destId="{E8DE6584-166F-4A41-90D1-029232BE3C75}" srcOrd="1" destOrd="0" presId="urn:microsoft.com/office/officeart/2005/8/layout/vList2"/>
    <dgm:cxn modelId="{B9B8B40D-81B4-4051-885D-7176A5A124B6}" type="presParOf" srcId="{4CA0F597-8C62-4CB5-A84F-0F41531A7CE4}" destId="{45D827F2-FFA5-4CF6-805A-93BB3844C73A}" srcOrd="2" destOrd="0" presId="urn:microsoft.com/office/officeart/2005/8/layout/vList2"/>
    <dgm:cxn modelId="{DB9B54EB-84C7-48FD-801B-41D27EC5AEF6}" type="presParOf" srcId="{4CA0F597-8C62-4CB5-A84F-0F41531A7CE4}" destId="{CC747E94-AB55-45E5-9A2C-A41BB9AC9119}" srcOrd="3" destOrd="0" presId="urn:microsoft.com/office/officeart/2005/8/layout/vList2"/>
    <dgm:cxn modelId="{CB35EAA8-A111-49AF-9C03-739AA003D2BA}" type="presParOf" srcId="{4CA0F597-8C62-4CB5-A84F-0F41531A7CE4}" destId="{181317FD-5964-4380-9398-892DE9FC0BB6}" srcOrd="4" destOrd="0" presId="urn:microsoft.com/office/officeart/2005/8/layout/vList2"/>
    <dgm:cxn modelId="{52A2D5F8-63BC-41DB-AC4A-76D4F1C7729C}" type="presParOf" srcId="{4CA0F597-8C62-4CB5-A84F-0F41531A7CE4}" destId="{837D5B07-C2CA-42BD-94F0-7D739D47548F}" srcOrd="5" destOrd="0" presId="urn:microsoft.com/office/officeart/2005/8/layout/vList2"/>
    <dgm:cxn modelId="{A1E417E1-54DA-4317-B764-2055F3A71F4E}" type="presParOf" srcId="{4CA0F597-8C62-4CB5-A84F-0F41531A7CE4}" destId="{70717543-6008-426B-9A9E-22FDAE8607D6}" srcOrd="6" destOrd="0" presId="urn:microsoft.com/office/officeart/2005/8/layout/vList2"/>
    <dgm:cxn modelId="{0BB74D3C-4DB1-4FAD-854D-A63BE1CC330B}" type="presParOf" srcId="{4CA0F597-8C62-4CB5-A84F-0F41531A7CE4}" destId="{2BE95CBE-4695-4A90-AB85-DA817A4D5348}" srcOrd="7" destOrd="0" presId="urn:microsoft.com/office/officeart/2005/8/layout/vList2"/>
    <dgm:cxn modelId="{C0B8D0B9-1B78-4D8E-B1BB-A78E352DAB57}" type="presParOf" srcId="{4CA0F597-8C62-4CB5-A84F-0F41531A7CE4}" destId="{B60FA745-B95A-4BFD-A36A-8C1870CF4EE7}" srcOrd="8" destOrd="0" presId="urn:microsoft.com/office/officeart/2005/8/layout/vList2"/>
    <dgm:cxn modelId="{DAE9D3A9-A18E-4E29-AB8C-4F2FCE6252F4}" type="presParOf" srcId="{4CA0F597-8C62-4CB5-A84F-0F41531A7CE4}" destId="{16EF62F7-563E-44DA-BE42-DD2C8EF3061A}" srcOrd="9" destOrd="0" presId="urn:microsoft.com/office/officeart/2005/8/layout/vList2"/>
    <dgm:cxn modelId="{3804B9B3-BC8B-4FB6-8ED1-053EDC822CF3}" type="presParOf" srcId="{4CA0F597-8C62-4CB5-A84F-0F41531A7CE4}" destId="{AEDB1EBF-D852-40CD-9B18-159D380D1BE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B4286B0-8580-45B8-A6E4-EC57DF1DE44D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8E6F13C-934C-4B7E-B9C2-ECFCA2BE559E}">
      <dgm:prSet custT="1"/>
      <dgm:spPr/>
      <dgm:t>
        <a:bodyPr/>
        <a:lstStyle/>
        <a:p>
          <a:pPr rtl="0"/>
          <a:r>
            <a:rPr lang="en-US" sz="2000" dirty="0" smtClean="0"/>
            <a:t>EU </a:t>
          </a:r>
          <a:r>
            <a:rPr lang="en-US" sz="2000" dirty="0" err="1" smtClean="0"/>
            <a:t>pruža</a:t>
          </a:r>
          <a:r>
            <a:rPr lang="en-US" sz="2000" dirty="0" smtClean="0"/>
            <a:t> </a:t>
          </a:r>
          <a:r>
            <a:rPr lang="en-US" sz="2000" dirty="0" err="1" smtClean="0"/>
            <a:t>okvir</a:t>
          </a:r>
          <a:r>
            <a:rPr lang="en-US" sz="2000" dirty="0" smtClean="0"/>
            <a:t> </a:t>
          </a:r>
          <a:r>
            <a:rPr lang="en-US" sz="2000" dirty="0" err="1" smtClean="0"/>
            <a:t>za</a:t>
          </a:r>
          <a:r>
            <a:rPr lang="en-US" sz="2000" dirty="0" smtClean="0"/>
            <a:t> </a:t>
          </a:r>
          <a:r>
            <a:rPr lang="en-US" sz="2000" dirty="0" err="1" smtClean="0"/>
            <a:t>poboljšanje</a:t>
          </a:r>
          <a:r>
            <a:rPr lang="en-US" sz="2000" dirty="0" smtClean="0"/>
            <a:t> </a:t>
          </a:r>
          <a:r>
            <a:rPr lang="en-US" sz="2000" dirty="0" err="1" smtClean="0"/>
            <a:t>upravljanja</a:t>
          </a:r>
          <a:r>
            <a:rPr lang="en-US" sz="2000" dirty="0" smtClean="0"/>
            <a:t> i </a:t>
          </a:r>
          <a:r>
            <a:rPr lang="en-US" sz="2000" dirty="0" err="1" smtClean="0"/>
            <a:t>implementaciju</a:t>
          </a:r>
          <a:r>
            <a:rPr lang="en-US" sz="2000" dirty="0" smtClean="0"/>
            <a:t> </a:t>
          </a:r>
          <a:r>
            <a:rPr lang="en-US" sz="2000" dirty="0" err="1" smtClean="0"/>
            <a:t>ruralne</a:t>
          </a:r>
          <a:r>
            <a:rPr lang="en-US" sz="2000" dirty="0" smtClean="0"/>
            <a:t> </a:t>
          </a:r>
          <a:r>
            <a:rPr lang="en-US" sz="2000" dirty="0" err="1" smtClean="0"/>
            <a:t>politike</a:t>
          </a:r>
          <a:r>
            <a:rPr lang="en-US" sz="2000" dirty="0" smtClean="0"/>
            <a:t>, </a:t>
          </a:r>
          <a:r>
            <a:rPr lang="en-US" sz="2000" dirty="0" err="1" smtClean="0"/>
            <a:t>naročito</a:t>
          </a:r>
          <a:r>
            <a:rPr lang="en-US" sz="2000" dirty="0" smtClean="0"/>
            <a:t> </a:t>
          </a:r>
          <a:r>
            <a:rPr lang="en-US" sz="2000" dirty="0" err="1" smtClean="0"/>
            <a:t>stvaranjem</a:t>
          </a:r>
          <a:r>
            <a:rPr lang="en-US" sz="2000" dirty="0" smtClean="0"/>
            <a:t> </a:t>
          </a:r>
          <a:r>
            <a:rPr lang="en-US" sz="2000" dirty="0" err="1" smtClean="0"/>
            <a:t>nacionalne</a:t>
          </a:r>
          <a:r>
            <a:rPr lang="en-US" sz="2000" dirty="0" smtClean="0"/>
            <a:t> i </a:t>
          </a:r>
          <a:r>
            <a:rPr lang="en-US" sz="2000" dirty="0" err="1" smtClean="0"/>
            <a:t>evropske</a:t>
          </a:r>
          <a:r>
            <a:rPr lang="en-US" sz="2000" dirty="0" smtClean="0"/>
            <a:t> </a:t>
          </a:r>
          <a:r>
            <a:rPr lang="en-US" sz="2000" dirty="0" err="1" smtClean="0"/>
            <a:t>mreže</a:t>
          </a:r>
          <a:endParaRPr lang="en-US" sz="2000" dirty="0"/>
        </a:p>
      </dgm:t>
    </dgm:pt>
    <dgm:pt modelId="{F46CE72D-B9A6-4994-8343-82CCFBCD751E}" type="parTrans" cxnId="{12EE8E09-7CEF-4648-871B-56ABA5C7C96C}">
      <dgm:prSet/>
      <dgm:spPr/>
      <dgm:t>
        <a:bodyPr/>
        <a:lstStyle/>
        <a:p>
          <a:endParaRPr lang="en-US"/>
        </a:p>
      </dgm:t>
    </dgm:pt>
    <dgm:pt modelId="{7D51798D-1DA2-4635-BC18-767EA68521E6}" type="sibTrans" cxnId="{12EE8E09-7CEF-4648-871B-56ABA5C7C96C}">
      <dgm:prSet/>
      <dgm:spPr/>
      <dgm:t>
        <a:bodyPr/>
        <a:lstStyle/>
        <a:p>
          <a:endParaRPr lang="en-US"/>
        </a:p>
      </dgm:t>
    </dgm:pt>
    <dgm:pt modelId="{83893944-0148-4744-84E3-E0A0C1ACCDE1}">
      <dgm:prSet custT="1"/>
      <dgm:spPr/>
      <dgm:t>
        <a:bodyPr/>
        <a:lstStyle/>
        <a:p>
          <a:pPr rtl="0"/>
          <a:r>
            <a:rPr lang="en-US" sz="2800" dirty="0" err="1" smtClean="0"/>
            <a:t>razmene</a:t>
          </a:r>
          <a:r>
            <a:rPr lang="en-US" sz="2800" dirty="0" smtClean="0"/>
            <a:t> </a:t>
          </a:r>
          <a:r>
            <a:rPr lang="en-US" sz="2800" dirty="0" err="1" smtClean="0"/>
            <a:t>najboljih</a:t>
          </a:r>
          <a:r>
            <a:rPr lang="en-US" sz="2800" dirty="0" smtClean="0"/>
            <a:t> </a:t>
          </a:r>
          <a:r>
            <a:rPr lang="en-US" sz="2800" dirty="0" err="1" smtClean="0"/>
            <a:t>praksi</a:t>
          </a:r>
          <a:r>
            <a:rPr lang="en-US" sz="2800" dirty="0" smtClean="0"/>
            <a:t> i </a:t>
          </a:r>
          <a:r>
            <a:rPr lang="en-US" sz="2800" dirty="0" err="1" smtClean="0"/>
            <a:t>ekspertiza</a:t>
          </a:r>
          <a:r>
            <a:rPr lang="en-US" sz="2800" dirty="0" smtClean="0"/>
            <a:t> </a:t>
          </a:r>
          <a:endParaRPr lang="en-US" sz="2800" dirty="0"/>
        </a:p>
      </dgm:t>
    </dgm:pt>
    <dgm:pt modelId="{6E0390E9-CD4A-43E4-884F-B90E2D67339C}" type="parTrans" cxnId="{4CA3A15C-E1D9-45DE-88C5-75A8E8D0AF9F}">
      <dgm:prSet/>
      <dgm:spPr/>
      <dgm:t>
        <a:bodyPr/>
        <a:lstStyle/>
        <a:p>
          <a:endParaRPr lang="en-US"/>
        </a:p>
      </dgm:t>
    </dgm:pt>
    <dgm:pt modelId="{5CE096DA-7958-4227-B736-D08766EA8C65}" type="sibTrans" cxnId="{4CA3A15C-E1D9-45DE-88C5-75A8E8D0AF9F}">
      <dgm:prSet/>
      <dgm:spPr/>
      <dgm:t>
        <a:bodyPr/>
        <a:lstStyle/>
        <a:p>
          <a:endParaRPr lang="en-US"/>
        </a:p>
      </dgm:t>
    </dgm:pt>
    <dgm:pt modelId="{CFCC3E1B-611F-46E0-8105-D616333A1A6B}">
      <dgm:prSet custT="1"/>
      <dgm:spPr/>
      <dgm:t>
        <a:bodyPr/>
        <a:lstStyle/>
        <a:p>
          <a:pPr rtl="0"/>
          <a:r>
            <a:rPr lang="vi-VN" sz="2000" dirty="0" smtClean="0"/>
            <a:t>Umrežavanje će omogućiti da se koncipiraju rešenja i dođe do rezultata, do kojih se inače ne bi došlo</a:t>
          </a:r>
          <a:endParaRPr lang="en-US" sz="2000" dirty="0"/>
        </a:p>
      </dgm:t>
    </dgm:pt>
    <dgm:pt modelId="{5AD13699-71AC-41F7-8520-A0B80D965EC3}" type="parTrans" cxnId="{DA567426-389F-4A9D-B59C-CAD958564F7E}">
      <dgm:prSet/>
      <dgm:spPr/>
      <dgm:t>
        <a:bodyPr/>
        <a:lstStyle/>
        <a:p>
          <a:endParaRPr lang="en-US"/>
        </a:p>
      </dgm:t>
    </dgm:pt>
    <dgm:pt modelId="{6A9F3141-1DF7-4942-93B3-CAA647878626}" type="sibTrans" cxnId="{DA567426-389F-4A9D-B59C-CAD958564F7E}">
      <dgm:prSet/>
      <dgm:spPr/>
      <dgm:t>
        <a:bodyPr/>
        <a:lstStyle/>
        <a:p>
          <a:endParaRPr lang="en-US"/>
        </a:p>
      </dgm:t>
    </dgm:pt>
    <dgm:pt modelId="{21AA641C-7553-4724-8384-A559A631986A}">
      <dgm:prSet custT="1"/>
      <dgm:spPr/>
      <dgm:t>
        <a:bodyPr/>
        <a:lstStyle/>
        <a:p>
          <a:pPr rtl="0"/>
          <a:r>
            <a:rPr lang="en-US" sz="2000" dirty="0" err="1" smtClean="0"/>
            <a:t>Ruralne</a:t>
          </a:r>
          <a:r>
            <a:rPr lang="en-US" sz="2000" dirty="0" smtClean="0"/>
            <a:t> </a:t>
          </a:r>
          <a:r>
            <a:rPr lang="en-US" sz="2000" dirty="0" err="1" smtClean="0"/>
            <a:t>nacionalne</a:t>
          </a:r>
          <a:r>
            <a:rPr lang="en-US" sz="2000" dirty="0" smtClean="0"/>
            <a:t> </a:t>
          </a:r>
          <a:r>
            <a:rPr lang="en-US" sz="2000" dirty="0" err="1" smtClean="0"/>
            <a:t>mreže</a:t>
          </a:r>
          <a:r>
            <a:rPr lang="en-US" sz="2000" dirty="0" smtClean="0"/>
            <a:t> </a:t>
          </a:r>
          <a:r>
            <a:rPr lang="sr-Latn-RS" sz="2000" dirty="0" smtClean="0"/>
            <a:t>– okupiti organizacije za ruralni razvoj; </a:t>
          </a:r>
          <a:r>
            <a:rPr lang="pl-PL" sz="2000" dirty="0" smtClean="0"/>
            <a:t>pripremiti programe za obuku LAG;  </a:t>
          </a:r>
          <a:endParaRPr lang="en-US" sz="2000" dirty="0"/>
        </a:p>
      </dgm:t>
    </dgm:pt>
    <dgm:pt modelId="{0AC040CE-2FF7-4DE0-B655-5244831FF09A}" type="parTrans" cxnId="{BB7D01D4-1313-42DA-A538-2425D5EAC8F4}">
      <dgm:prSet/>
      <dgm:spPr/>
      <dgm:t>
        <a:bodyPr/>
        <a:lstStyle/>
        <a:p>
          <a:endParaRPr lang="en-US"/>
        </a:p>
      </dgm:t>
    </dgm:pt>
    <dgm:pt modelId="{C3480B33-9134-45ED-8E53-304576A065FB}" type="sibTrans" cxnId="{BB7D01D4-1313-42DA-A538-2425D5EAC8F4}">
      <dgm:prSet/>
      <dgm:spPr/>
      <dgm:t>
        <a:bodyPr/>
        <a:lstStyle/>
        <a:p>
          <a:endParaRPr lang="en-US"/>
        </a:p>
      </dgm:t>
    </dgm:pt>
    <dgm:pt modelId="{3B3C44CD-6AA1-4164-8FD6-EFC38EAA2855}">
      <dgm:prSet custT="1"/>
      <dgm:spPr/>
      <dgm:t>
        <a:bodyPr/>
        <a:lstStyle/>
        <a:p>
          <a:pPr rtl="0"/>
          <a:r>
            <a:rPr lang="pl-PL" sz="2400" dirty="0" smtClean="0"/>
            <a:t>Konsulatacije, recenzije programa i izveštaji i predlozi</a:t>
          </a:r>
          <a:endParaRPr lang="en-US" sz="2400" dirty="0"/>
        </a:p>
      </dgm:t>
    </dgm:pt>
    <dgm:pt modelId="{3120BACD-120A-4094-A2BF-3100D506FFB7}" type="parTrans" cxnId="{B7E5D2EE-37C7-4D06-A970-208D5423FF0E}">
      <dgm:prSet/>
      <dgm:spPr/>
      <dgm:t>
        <a:bodyPr/>
        <a:lstStyle/>
        <a:p>
          <a:endParaRPr lang="en-US"/>
        </a:p>
      </dgm:t>
    </dgm:pt>
    <dgm:pt modelId="{6D1D2758-4659-458C-9374-C5E67913C512}" type="sibTrans" cxnId="{B7E5D2EE-37C7-4D06-A970-208D5423FF0E}">
      <dgm:prSet/>
      <dgm:spPr/>
      <dgm:t>
        <a:bodyPr/>
        <a:lstStyle/>
        <a:p>
          <a:endParaRPr lang="en-US"/>
        </a:p>
      </dgm:t>
    </dgm:pt>
    <dgm:pt modelId="{CA049E35-75E4-404C-A3C8-AB9D90795161}">
      <dgm:prSet custT="1"/>
      <dgm:spPr/>
      <dgm:t>
        <a:bodyPr/>
        <a:lstStyle/>
        <a:p>
          <a:pPr rtl="0"/>
          <a:r>
            <a:rPr lang="pl-PL" sz="1800" dirty="0" smtClean="0"/>
            <a:t>Evropska mreža za ruralni razvoj (ENRD)</a:t>
          </a:r>
          <a:endParaRPr lang="en-US" sz="1800" dirty="0"/>
        </a:p>
      </dgm:t>
    </dgm:pt>
    <dgm:pt modelId="{9CD55328-3A11-4819-B8FA-706BE9B509F2}" type="parTrans" cxnId="{FA75A4F1-5988-48A2-A4D8-B72F781A84D4}">
      <dgm:prSet/>
      <dgm:spPr/>
      <dgm:t>
        <a:bodyPr/>
        <a:lstStyle/>
        <a:p>
          <a:endParaRPr lang="en-US"/>
        </a:p>
      </dgm:t>
    </dgm:pt>
    <dgm:pt modelId="{BBBC1738-C999-4644-9C77-63DC2812E1B5}" type="sibTrans" cxnId="{FA75A4F1-5988-48A2-A4D8-B72F781A84D4}">
      <dgm:prSet/>
      <dgm:spPr/>
      <dgm:t>
        <a:bodyPr/>
        <a:lstStyle/>
        <a:p>
          <a:endParaRPr lang="en-US"/>
        </a:p>
      </dgm:t>
    </dgm:pt>
    <dgm:pt modelId="{E2A61698-37B6-4792-B09A-9D5B32B50BAE}">
      <dgm:prSet custT="1"/>
      <dgm:spPr/>
      <dgm:t>
        <a:bodyPr/>
        <a:lstStyle/>
        <a:p>
          <a:pPr rtl="0"/>
          <a:r>
            <a:rPr lang="pl-PL" sz="1800" dirty="0" smtClean="0"/>
            <a:t>Nacionalne ruralne mreže (NRN)</a:t>
          </a:r>
          <a:endParaRPr lang="en-US" sz="1800" dirty="0"/>
        </a:p>
      </dgm:t>
    </dgm:pt>
    <dgm:pt modelId="{BAB525DB-8D52-4D5E-9E59-FBA80B536AE1}" type="parTrans" cxnId="{82C51286-B2AF-4253-AD5E-1DBC806AF4EB}">
      <dgm:prSet/>
      <dgm:spPr/>
      <dgm:t>
        <a:bodyPr/>
        <a:lstStyle/>
        <a:p>
          <a:endParaRPr lang="en-US"/>
        </a:p>
      </dgm:t>
    </dgm:pt>
    <dgm:pt modelId="{273079F8-1659-4AC6-A77C-5E7EC2B07229}" type="sibTrans" cxnId="{82C51286-B2AF-4253-AD5E-1DBC806AF4EB}">
      <dgm:prSet/>
      <dgm:spPr/>
      <dgm:t>
        <a:bodyPr/>
        <a:lstStyle/>
        <a:p>
          <a:endParaRPr lang="en-US"/>
        </a:p>
      </dgm:t>
    </dgm:pt>
    <dgm:pt modelId="{BB56A92F-40E1-4074-B65B-5AE46088A526}" type="pres">
      <dgm:prSet presAssocID="{EB4286B0-8580-45B8-A6E4-EC57DF1DE4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20871D-9FE7-466E-842B-A242558F21DC}" type="pres">
      <dgm:prSet presAssocID="{F8E6F13C-934C-4B7E-B9C2-ECFCA2BE559E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5D757-475E-42FA-AAD8-8F58814CBD15}" type="pres">
      <dgm:prSet presAssocID="{7D51798D-1DA2-4635-BC18-767EA68521E6}" presName="spacer" presStyleCnt="0"/>
      <dgm:spPr/>
    </dgm:pt>
    <dgm:pt modelId="{9570CDDF-7DEA-4D16-AD9A-89307FD14C5B}" type="pres">
      <dgm:prSet presAssocID="{83893944-0148-4744-84E3-E0A0C1ACCDE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3BBD00-1AB1-4462-BC60-BCADB0D818BF}" type="pres">
      <dgm:prSet presAssocID="{5CE096DA-7958-4227-B736-D08766EA8C65}" presName="spacer" presStyleCnt="0"/>
      <dgm:spPr/>
    </dgm:pt>
    <dgm:pt modelId="{F2B1D483-81F0-4B16-9D26-C387C5F5096F}" type="pres">
      <dgm:prSet presAssocID="{CFCC3E1B-611F-46E0-8105-D616333A1A6B}" presName="parentText" presStyleLbl="node1" presStyleIdx="2" presStyleCnt="7" custLinFactY="-5082" custLinFactNeighborX="-7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017756-75FE-42E8-BADA-78FC20A76797}" type="pres">
      <dgm:prSet presAssocID="{6A9F3141-1DF7-4942-93B3-CAA647878626}" presName="spacer" presStyleCnt="0"/>
      <dgm:spPr/>
    </dgm:pt>
    <dgm:pt modelId="{9641F5E5-FC43-4966-AD48-EF66EAB226A9}" type="pres">
      <dgm:prSet presAssocID="{21AA641C-7553-4724-8384-A559A631986A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6F8727-F622-4803-AF95-09C46ECD8051}" type="pres">
      <dgm:prSet presAssocID="{C3480B33-9134-45ED-8E53-304576A065FB}" presName="spacer" presStyleCnt="0"/>
      <dgm:spPr/>
    </dgm:pt>
    <dgm:pt modelId="{408D5132-2C1F-4D18-A3E3-678ED874D43D}" type="pres">
      <dgm:prSet presAssocID="{3B3C44CD-6AA1-4164-8FD6-EFC38EAA2855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428ECA-EA00-4876-8CAA-033B81104B80}" type="pres">
      <dgm:prSet presAssocID="{6D1D2758-4659-458C-9374-C5E67913C512}" presName="spacer" presStyleCnt="0"/>
      <dgm:spPr/>
    </dgm:pt>
    <dgm:pt modelId="{9EB6B836-4A20-4A39-9129-012782D7901C}" type="pres">
      <dgm:prSet presAssocID="{CA049E35-75E4-404C-A3C8-AB9D90795161}" presName="parentText" presStyleLbl="node1" presStyleIdx="5" presStyleCnt="7" custScaleY="7265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940BE-C450-4B40-BB74-E086550B8294}" type="pres">
      <dgm:prSet presAssocID="{BBBC1738-C999-4644-9C77-63DC2812E1B5}" presName="spacer" presStyleCnt="0"/>
      <dgm:spPr/>
    </dgm:pt>
    <dgm:pt modelId="{F07BA6D4-6F54-4275-8F63-F6AF9F3A304F}" type="pres">
      <dgm:prSet presAssocID="{E2A61698-37B6-4792-B09A-9D5B32B50BAE}" presName="parentText" presStyleLbl="node1" presStyleIdx="6" presStyleCnt="7" custScaleY="624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E5D2EE-37C7-4D06-A970-208D5423FF0E}" srcId="{EB4286B0-8580-45B8-A6E4-EC57DF1DE44D}" destId="{3B3C44CD-6AA1-4164-8FD6-EFC38EAA2855}" srcOrd="4" destOrd="0" parTransId="{3120BACD-120A-4094-A2BF-3100D506FFB7}" sibTransId="{6D1D2758-4659-458C-9374-C5E67913C512}"/>
    <dgm:cxn modelId="{EC5AE366-DD92-4163-A82D-FA27BB3E49AA}" type="presOf" srcId="{CA049E35-75E4-404C-A3C8-AB9D90795161}" destId="{9EB6B836-4A20-4A39-9129-012782D7901C}" srcOrd="0" destOrd="0" presId="urn:microsoft.com/office/officeart/2005/8/layout/vList2"/>
    <dgm:cxn modelId="{DC1FC9C9-C5B7-4B9C-86D7-71B871B32DA5}" type="presOf" srcId="{CFCC3E1B-611F-46E0-8105-D616333A1A6B}" destId="{F2B1D483-81F0-4B16-9D26-C387C5F5096F}" srcOrd="0" destOrd="0" presId="urn:microsoft.com/office/officeart/2005/8/layout/vList2"/>
    <dgm:cxn modelId="{FA75A4F1-5988-48A2-A4D8-B72F781A84D4}" srcId="{EB4286B0-8580-45B8-A6E4-EC57DF1DE44D}" destId="{CA049E35-75E4-404C-A3C8-AB9D90795161}" srcOrd="5" destOrd="0" parTransId="{9CD55328-3A11-4819-B8FA-706BE9B509F2}" sibTransId="{BBBC1738-C999-4644-9C77-63DC2812E1B5}"/>
    <dgm:cxn modelId="{12EE8E09-7CEF-4648-871B-56ABA5C7C96C}" srcId="{EB4286B0-8580-45B8-A6E4-EC57DF1DE44D}" destId="{F8E6F13C-934C-4B7E-B9C2-ECFCA2BE559E}" srcOrd="0" destOrd="0" parTransId="{F46CE72D-B9A6-4994-8343-82CCFBCD751E}" sibTransId="{7D51798D-1DA2-4635-BC18-767EA68521E6}"/>
    <dgm:cxn modelId="{82C51286-B2AF-4253-AD5E-1DBC806AF4EB}" srcId="{EB4286B0-8580-45B8-A6E4-EC57DF1DE44D}" destId="{E2A61698-37B6-4792-B09A-9D5B32B50BAE}" srcOrd="6" destOrd="0" parTransId="{BAB525DB-8D52-4D5E-9E59-FBA80B536AE1}" sibTransId="{273079F8-1659-4AC6-A77C-5E7EC2B07229}"/>
    <dgm:cxn modelId="{D89D0433-F48F-454D-A51F-8F0BC1EFAAEF}" type="presOf" srcId="{3B3C44CD-6AA1-4164-8FD6-EFC38EAA2855}" destId="{408D5132-2C1F-4D18-A3E3-678ED874D43D}" srcOrd="0" destOrd="0" presId="urn:microsoft.com/office/officeart/2005/8/layout/vList2"/>
    <dgm:cxn modelId="{684212C1-27F1-4B76-99B5-7716A69510D1}" type="presOf" srcId="{E2A61698-37B6-4792-B09A-9D5B32B50BAE}" destId="{F07BA6D4-6F54-4275-8F63-F6AF9F3A304F}" srcOrd="0" destOrd="0" presId="urn:microsoft.com/office/officeart/2005/8/layout/vList2"/>
    <dgm:cxn modelId="{17C71E9C-CB38-4023-B130-8958DE8A99AA}" type="presOf" srcId="{21AA641C-7553-4724-8384-A559A631986A}" destId="{9641F5E5-FC43-4966-AD48-EF66EAB226A9}" srcOrd="0" destOrd="0" presId="urn:microsoft.com/office/officeart/2005/8/layout/vList2"/>
    <dgm:cxn modelId="{0DD42909-8B2A-4E23-8B1F-36F24175939D}" type="presOf" srcId="{F8E6F13C-934C-4B7E-B9C2-ECFCA2BE559E}" destId="{4920871D-9FE7-466E-842B-A242558F21DC}" srcOrd="0" destOrd="0" presId="urn:microsoft.com/office/officeart/2005/8/layout/vList2"/>
    <dgm:cxn modelId="{4CA3A15C-E1D9-45DE-88C5-75A8E8D0AF9F}" srcId="{EB4286B0-8580-45B8-A6E4-EC57DF1DE44D}" destId="{83893944-0148-4744-84E3-E0A0C1ACCDE1}" srcOrd="1" destOrd="0" parTransId="{6E0390E9-CD4A-43E4-884F-B90E2D67339C}" sibTransId="{5CE096DA-7958-4227-B736-D08766EA8C65}"/>
    <dgm:cxn modelId="{BB7D01D4-1313-42DA-A538-2425D5EAC8F4}" srcId="{EB4286B0-8580-45B8-A6E4-EC57DF1DE44D}" destId="{21AA641C-7553-4724-8384-A559A631986A}" srcOrd="3" destOrd="0" parTransId="{0AC040CE-2FF7-4DE0-B655-5244831FF09A}" sibTransId="{C3480B33-9134-45ED-8E53-304576A065FB}"/>
    <dgm:cxn modelId="{9F34F4D1-99DE-433C-AF5C-1D01F8671BB1}" type="presOf" srcId="{83893944-0148-4744-84E3-E0A0C1ACCDE1}" destId="{9570CDDF-7DEA-4D16-AD9A-89307FD14C5B}" srcOrd="0" destOrd="0" presId="urn:microsoft.com/office/officeart/2005/8/layout/vList2"/>
    <dgm:cxn modelId="{CF7B8C92-83E7-416C-AB95-1FCB45A218AC}" type="presOf" srcId="{EB4286B0-8580-45B8-A6E4-EC57DF1DE44D}" destId="{BB56A92F-40E1-4074-B65B-5AE46088A526}" srcOrd="0" destOrd="0" presId="urn:microsoft.com/office/officeart/2005/8/layout/vList2"/>
    <dgm:cxn modelId="{DA567426-389F-4A9D-B59C-CAD958564F7E}" srcId="{EB4286B0-8580-45B8-A6E4-EC57DF1DE44D}" destId="{CFCC3E1B-611F-46E0-8105-D616333A1A6B}" srcOrd="2" destOrd="0" parTransId="{5AD13699-71AC-41F7-8520-A0B80D965EC3}" sibTransId="{6A9F3141-1DF7-4942-93B3-CAA647878626}"/>
    <dgm:cxn modelId="{823983D1-1CB2-4E9D-AE7D-2D0ADBFF7C5C}" type="presParOf" srcId="{BB56A92F-40E1-4074-B65B-5AE46088A526}" destId="{4920871D-9FE7-466E-842B-A242558F21DC}" srcOrd="0" destOrd="0" presId="urn:microsoft.com/office/officeart/2005/8/layout/vList2"/>
    <dgm:cxn modelId="{A55C7937-AB34-476B-97F4-F2A9AF95C4C4}" type="presParOf" srcId="{BB56A92F-40E1-4074-B65B-5AE46088A526}" destId="{D025D757-475E-42FA-AAD8-8F58814CBD15}" srcOrd="1" destOrd="0" presId="urn:microsoft.com/office/officeart/2005/8/layout/vList2"/>
    <dgm:cxn modelId="{ADD2B99B-03BC-4ACF-84A2-10808B646220}" type="presParOf" srcId="{BB56A92F-40E1-4074-B65B-5AE46088A526}" destId="{9570CDDF-7DEA-4D16-AD9A-89307FD14C5B}" srcOrd="2" destOrd="0" presId="urn:microsoft.com/office/officeart/2005/8/layout/vList2"/>
    <dgm:cxn modelId="{DE456E1E-8FEA-4CAC-856A-9CDDB630EF5C}" type="presParOf" srcId="{BB56A92F-40E1-4074-B65B-5AE46088A526}" destId="{D53BBD00-1AB1-4462-BC60-BCADB0D818BF}" srcOrd="3" destOrd="0" presId="urn:microsoft.com/office/officeart/2005/8/layout/vList2"/>
    <dgm:cxn modelId="{40B2A472-C43D-43AF-9C22-A49E328FE0CF}" type="presParOf" srcId="{BB56A92F-40E1-4074-B65B-5AE46088A526}" destId="{F2B1D483-81F0-4B16-9D26-C387C5F5096F}" srcOrd="4" destOrd="0" presId="urn:microsoft.com/office/officeart/2005/8/layout/vList2"/>
    <dgm:cxn modelId="{1044E76F-C50E-4D27-938B-F4F14E7536DD}" type="presParOf" srcId="{BB56A92F-40E1-4074-B65B-5AE46088A526}" destId="{7A017756-75FE-42E8-BADA-78FC20A76797}" srcOrd="5" destOrd="0" presId="urn:microsoft.com/office/officeart/2005/8/layout/vList2"/>
    <dgm:cxn modelId="{C0912F16-4D0F-41F3-83CD-ACAF5F090F5B}" type="presParOf" srcId="{BB56A92F-40E1-4074-B65B-5AE46088A526}" destId="{9641F5E5-FC43-4966-AD48-EF66EAB226A9}" srcOrd="6" destOrd="0" presId="urn:microsoft.com/office/officeart/2005/8/layout/vList2"/>
    <dgm:cxn modelId="{DBD065A0-3AC7-443C-840A-1D28D1B68362}" type="presParOf" srcId="{BB56A92F-40E1-4074-B65B-5AE46088A526}" destId="{286F8727-F622-4803-AF95-09C46ECD8051}" srcOrd="7" destOrd="0" presId="urn:microsoft.com/office/officeart/2005/8/layout/vList2"/>
    <dgm:cxn modelId="{481754BC-0F34-4DB7-B9F6-99A33DFDAF84}" type="presParOf" srcId="{BB56A92F-40E1-4074-B65B-5AE46088A526}" destId="{408D5132-2C1F-4D18-A3E3-678ED874D43D}" srcOrd="8" destOrd="0" presId="urn:microsoft.com/office/officeart/2005/8/layout/vList2"/>
    <dgm:cxn modelId="{BB58BBFF-F611-4848-8434-D136B70D4E6F}" type="presParOf" srcId="{BB56A92F-40E1-4074-B65B-5AE46088A526}" destId="{C6428ECA-EA00-4876-8CAA-033B81104B80}" srcOrd="9" destOrd="0" presId="urn:microsoft.com/office/officeart/2005/8/layout/vList2"/>
    <dgm:cxn modelId="{549D6E03-9A54-4A28-BEA3-79F83A834C26}" type="presParOf" srcId="{BB56A92F-40E1-4074-B65B-5AE46088A526}" destId="{9EB6B836-4A20-4A39-9129-012782D7901C}" srcOrd="10" destOrd="0" presId="urn:microsoft.com/office/officeart/2005/8/layout/vList2"/>
    <dgm:cxn modelId="{1C7D42D5-1731-4FDD-B98C-CDE96AE1BFF8}" type="presParOf" srcId="{BB56A92F-40E1-4074-B65B-5AE46088A526}" destId="{41E940BE-C450-4B40-BB74-E086550B8294}" srcOrd="11" destOrd="0" presId="urn:microsoft.com/office/officeart/2005/8/layout/vList2"/>
    <dgm:cxn modelId="{D242CA58-9768-4CAB-A5B5-1B09DF818F2A}" type="presParOf" srcId="{BB56A92F-40E1-4074-B65B-5AE46088A526}" destId="{F07BA6D4-6F54-4275-8F63-F6AF9F3A304F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B69C3DE-739F-49A4-8F35-29FE5616685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C52DB5-8EA8-4A9A-AA98-F8BE81637276}">
      <dgm:prSet custT="1"/>
      <dgm:spPr/>
      <dgm:t>
        <a:bodyPr/>
        <a:lstStyle/>
        <a:p>
          <a:pPr rtl="0"/>
          <a:r>
            <a:rPr lang="pl-PL" sz="2400" b="1" dirty="0" smtClean="0"/>
            <a:t>spoj starih i novih mera</a:t>
          </a:r>
          <a:endParaRPr lang="en-US" sz="2400" dirty="0"/>
        </a:p>
      </dgm:t>
    </dgm:pt>
    <dgm:pt modelId="{44077D51-5F6C-414A-824B-DA39D2D6009D}" type="parTrans" cxnId="{48E33697-837E-4AE6-A21C-7B5D4C79116A}">
      <dgm:prSet/>
      <dgm:spPr/>
      <dgm:t>
        <a:bodyPr/>
        <a:lstStyle/>
        <a:p>
          <a:endParaRPr lang="en-US"/>
        </a:p>
      </dgm:t>
    </dgm:pt>
    <dgm:pt modelId="{0AC498AD-902C-4DB1-9632-A2CF95BF744C}" type="sibTrans" cxnId="{48E33697-837E-4AE6-A21C-7B5D4C79116A}">
      <dgm:prSet/>
      <dgm:spPr/>
      <dgm:t>
        <a:bodyPr/>
        <a:lstStyle/>
        <a:p>
          <a:endParaRPr lang="en-US"/>
        </a:p>
      </dgm:t>
    </dgm:pt>
    <dgm:pt modelId="{060B2820-B8B1-4AB1-93F5-848E9F93CB4E}">
      <dgm:prSet custT="1"/>
      <dgm:spPr/>
      <dgm:t>
        <a:bodyPr/>
        <a:lstStyle/>
        <a:p>
          <a:pPr rtl="0"/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mogućnost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uspostave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„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potprograma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“</a:t>
          </a:r>
          <a:r>
            <a:rPr lang="sr-Latn-RS" sz="1800" b="1" dirty="0" smtClean="0">
              <a:solidFill>
                <a:schemeClr val="tx2">
                  <a:lumMod val="75000"/>
                </a:schemeClr>
              </a:solidFill>
            </a:rPr>
            <a:t>, koji će 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se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baviti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mladim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sr-Latn-RS" sz="1800" b="1" dirty="0" smtClean="0">
              <a:solidFill>
                <a:schemeClr val="tx2">
                  <a:lumMod val="75000"/>
                </a:schemeClr>
              </a:solidFill>
            </a:rPr>
            <a:t>i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malim</a:t>
          </a:r>
          <a:r>
            <a:rPr lang="sr-Latn-RS" sz="1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poljoprivrednicima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ženama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ublažavanjem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posledica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klimatskih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promena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en-US" sz="1800" b="1" dirty="0" err="1" smtClean="0">
              <a:solidFill>
                <a:schemeClr val="tx2">
                  <a:lumMod val="75000"/>
                </a:schemeClr>
              </a:solidFill>
            </a:rPr>
            <a:t>biodiverzitetom</a:t>
          </a:r>
          <a:r>
            <a:rPr lang="en-US" sz="1800" b="1" dirty="0" smtClean="0">
              <a:solidFill>
                <a:schemeClr val="tx2">
                  <a:lumMod val="75000"/>
                </a:schemeClr>
              </a:solidFill>
            </a:rPr>
            <a:t>, </a:t>
          </a:r>
          <a:r>
            <a:rPr lang="sr-Latn-RS" sz="1800" b="1" dirty="0" smtClean="0">
              <a:solidFill>
                <a:schemeClr val="tx2">
                  <a:lumMod val="75000"/>
                </a:schemeClr>
              </a:solidFill>
            </a:rPr>
            <a:t>restrukturiranje preduzeća itd.</a:t>
          </a:r>
          <a:endParaRPr lang="en-US" sz="1800" dirty="0">
            <a:solidFill>
              <a:schemeClr val="tx2">
                <a:lumMod val="75000"/>
              </a:schemeClr>
            </a:solidFill>
          </a:endParaRPr>
        </a:p>
      </dgm:t>
    </dgm:pt>
    <dgm:pt modelId="{DA15C58F-DFC6-4FCE-A92B-96FB89F8672A}" type="parTrans" cxnId="{E2B92704-06E5-4062-914D-F93AD8B6B734}">
      <dgm:prSet/>
      <dgm:spPr/>
      <dgm:t>
        <a:bodyPr/>
        <a:lstStyle/>
        <a:p>
          <a:endParaRPr lang="en-US"/>
        </a:p>
      </dgm:t>
    </dgm:pt>
    <dgm:pt modelId="{4B7E4650-242A-4BA0-99A2-E30579DFCAFD}" type="sibTrans" cxnId="{E2B92704-06E5-4062-914D-F93AD8B6B734}">
      <dgm:prSet/>
      <dgm:spPr/>
      <dgm:t>
        <a:bodyPr/>
        <a:lstStyle/>
        <a:p>
          <a:endParaRPr lang="en-US"/>
        </a:p>
      </dgm:t>
    </dgm:pt>
    <dgm:pt modelId="{CFF4AD95-52EC-46EE-BFAB-1846AB683E0F}">
      <dgm:prSet custT="1"/>
      <dgm:spPr/>
      <dgm:t>
        <a:bodyPr/>
        <a:lstStyle/>
        <a:p>
          <a:pPr rtl="0"/>
          <a:r>
            <a:rPr lang="sr-Latn-RS" sz="2000" b="1" dirty="0" smtClean="0"/>
            <a:t>Smanjenje socijalne isključenosti u ruralnim područjima </a:t>
          </a:r>
        </a:p>
        <a:p>
          <a:pPr rtl="0"/>
          <a:r>
            <a:rPr lang="sr-Latn-RS" sz="2000" b="1" dirty="0" smtClean="0"/>
            <a:t>(</a:t>
          </a:r>
          <a:r>
            <a:rPr lang="pl-PL" sz="2000" b="1" i="1" dirty="0" smtClean="0"/>
            <a:t>socijalna ekonomija i socijalno preduzetništvo</a:t>
          </a:r>
          <a:r>
            <a:rPr lang="pl-PL" sz="2000" b="1" dirty="0" smtClean="0"/>
            <a:t>)</a:t>
          </a:r>
          <a:endParaRPr lang="en-US" sz="2000" dirty="0"/>
        </a:p>
      </dgm:t>
    </dgm:pt>
    <dgm:pt modelId="{9C062596-7212-478B-B11C-C6526F1C3326}" type="parTrans" cxnId="{07866228-ACF3-4FDD-9598-F139BF72558E}">
      <dgm:prSet/>
      <dgm:spPr/>
      <dgm:t>
        <a:bodyPr/>
        <a:lstStyle/>
        <a:p>
          <a:endParaRPr lang="en-US"/>
        </a:p>
      </dgm:t>
    </dgm:pt>
    <dgm:pt modelId="{B1BE308E-A49E-4820-ACD4-13430D74AC28}" type="sibTrans" cxnId="{07866228-ACF3-4FDD-9598-F139BF72558E}">
      <dgm:prSet/>
      <dgm:spPr/>
      <dgm:t>
        <a:bodyPr/>
        <a:lstStyle/>
        <a:p>
          <a:endParaRPr lang="en-US"/>
        </a:p>
      </dgm:t>
    </dgm:pt>
    <dgm:pt modelId="{858D7639-2CA0-4296-BAEF-A81343865AAB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accent2">
                  <a:lumMod val="50000"/>
                </a:schemeClr>
              </a:solidFill>
            </a:rPr>
            <a:t>LEADER </a:t>
          </a:r>
          <a:r>
            <a:rPr lang="en-US" sz="2000" b="1" dirty="0" err="1" smtClean="0">
              <a:solidFill>
                <a:schemeClr val="accent2">
                  <a:lumMod val="50000"/>
                </a:schemeClr>
              </a:solidFill>
            </a:rPr>
            <a:t>pristup</a:t>
          </a:r>
          <a:r>
            <a:rPr lang="sr-Latn-RS" sz="2000" b="1" dirty="0" smtClean="0">
              <a:solidFill>
                <a:schemeClr val="accent2">
                  <a:lumMod val="50000"/>
                </a:schemeClr>
              </a:solidFill>
            </a:rPr>
            <a:t> još naglašeniji – MSP, diverzifikacija, novi poslovi, </a:t>
          </a:r>
          <a:r>
            <a:rPr lang="it-IT" sz="2000" b="1" dirty="0" smtClean="0">
              <a:solidFill>
                <a:schemeClr val="accent2">
                  <a:lumMod val="50000"/>
                </a:schemeClr>
              </a:solidFill>
            </a:rPr>
            <a:t>6,9 milijardi € iz EAFRD</a:t>
          </a:r>
          <a:endParaRPr lang="en-U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4675D352-ABFD-4D80-9296-DF6ADD618ED7}" type="parTrans" cxnId="{F04C1BCA-3C58-4884-B52B-55FF51014DB6}">
      <dgm:prSet/>
      <dgm:spPr/>
      <dgm:t>
        <a:bodyPr/>
        <a:lstStyle/>
        <a:p>
          <a:endParaRPr lang="en-US"/>
        </a:p>
      </dgm:t>
    </dgm:pt>
    <dgm:pt modelId="{918425C9-159C-431D-A721-6E28C5BCEC76}" type="sibTrans" cxnId="{F04C1BCA-3C58-4884-B52B-55FF51014DB6}">
      <dgm:prSet/>
      <dgm:spPr/>
      <dgm:t>
        <a:bodyPr/>
        <a:lstStyle/>
        <a:p>
          <a:endParaRPr lang="en-US"/>
        </a:p>
      </dgm:t>
    </dgm:pt>
    <dgm:pt modelId="{84414CD5-7016-45C3-B4E7-1B43F8CB7212}">
      <dgm:prSet custT="1"/>
      <dgm:spPr/>
      <dgm:t>
        <a:bodyPr/>
        <a:lstStyle/>
        <a:p>
          <a:pPr rtl="0"/>
          <a:r>
            <a:rPr lang="sr-Latn-RS" sz="1800" b="1" dirty="0" smtClean="0">
              <a:solidFill>
                <a:srgbClr val="002060"/>
              </a:solidFill>
            </a:rPr>
            <a:t>CILJEVI: </a:t>
          </a:r>
          <a:r>
            <a:rPr lang="sr-Latn-RS" sz="1800" b="1" dirty="0" smtClean="0">
              <a:solidFill>
                <a:srgbClr val="00B0F0"/>
              </a:solidFill>
            </a:rPr>
            <a:t>podići </a:t>
          </a:r>
          <a:r>
            <a:rPr lang="en-US" sz="1800" b="1" dirty="0" err="1" smtClean="0">
              <a:solidFill>
                <a:srgbClr val="00B0F0"/>
              </a:solidFill>
            </a:rPr>
            <a:t>konkurentnost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poljoprivrede</a:t>
          </a:r>
          <a:r>
            <a:rPr lang="en-US" sz="1800" b="1" dirty="0" smtClean="0">
              <a:solidFill>
                <a:srgbClr val="00B0F0"/>
              </a:solidFill>
            </a:rPr>
            <a:t>, </a:t>
          </a:r>
          <a:r>
            <a:rPr lang="sr-Latn-RS" sz="1800" b="1" dirty="0" smtClean="0">
              <a:solidFill>
                <a:srgbClr val="00B0F0"/>
              </a:solidFill>
            </a:rPr>
            <a:t>zaposlenost, </a:t>
          </a:r>
          <a:r>
            <a:rPr lang="en-US" sz="1800" b="1" dirty="0" err="1" smtClean="0">
              <a:solidFill>
                <a:srgbClr val="00B0F0"/>
              </a:solidFill>
            </a:rPr>
            <a:t>održivo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upravljanj</a:t>
          </a:r>
          <a:r>
            <a:rPr lang="sr-Latn-RS" sz="1800" b="1" dirty="0" smtClean="0">
              <a:solidFill>
                <a:srgbClr val="00B0F0"/>
              </a:solidFill>
            </a:rPr>
            <a:t>e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prirodnim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resursima</a:t>
          </a:r>
          <a:r>
            <a:rPr lang="en-US" sz="1800" b="1" dirty="0" smtClean="0">
              <a:solidFill>
                <a:srgbClr val="00B0F0"/>
              </a:solidFill>
            </a:rPr>
            <a:t> i </a:t>
          </a:r>
          <a:r>
            <a:rPr lang="en-US" sz="1800" b="1" dirty="0" err="1" smtClean="0">
              <a:solidFill>
                <a:srgbClr val="00B0F0"/>
              </a:solidFill>
            </a:rPr>
            <a:t>klimatske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akcije</a:t>
          </a:r>
          <a:r>
            <a:rPr lang="sr-Latn-RS" sz="1800" b="1" dirty="0" smtClean="0">
              <a:solidFill>
                <a:srgbClr val="00B0F0"/>
              </a:solidFill>
            </a:rPr>
            <a:t>, </a:t>
          </a:r>
          <a:r>
            <a:rPr lang="en-US" sz="1800" b="1" dirty="0" err="1" smtClean="0">
              <a:solidFill>
                <a:srgbClr val="00B0F0"/>
              </a:solidFill>
            </a:rPr>
            <a:t>zdravij</a:t>
          </a:r>
          <a:r>
            <a:rPr lang="sr-Latn-RS" sz="1800" b="1" dirty="0" smtClean="0">
              <a:solidFill>
                <a:srgbClr val="00B0F0"/>
              </a:solidFill>
            </a:rPr>
            <a:t>a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životn</a:t>
          </a:r>
          <a:r>
            <a:rPr lang="sr-Latn-RS" sz="1800" b="1" dirty="0" smtClean="0">
              <a:solidFill>
                <a:srgbClr val="00B0F0"/>
              </a:solidFill>
            </a:rPr>
            <a:t>a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sredin</a:t>
          </a:r>
          <a:r>
            <a:rPr lang="sr-Latn-RS" sz="1800" b="1" dirty="0" smtClean="0">
              <a:solidFill>
                <a:srgbClr val="00B0F0"/>
              </a:solidFill>
            </a:rPr>
            <a:t>a, </a:t>
          </a:r>
          <a:r>
            <a:rPr lang="en-US" sz="1800" b="1" dirty="0" err="1" smtClean="0">
              <a:solidFill>
                <a:srgbClr val="00B0F0"/>
              </a:solidFill>
            </a:rPr>
            <a:t>postizanje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uravnoteženog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teritorijalnog</a:t>
          </a:r>
          <a:r>
            <a:rPr lang="en-US" sz="1800" b="1" dirty="0" smtClean="0">
              <a:solidFill>
                <a:srgbClr val="00B0F0"/>
              </a:solidFill>
            </a:rPr>
            <a:t> </a:t>
          </a:r>
          <a:r>
            <a:rPr lang="en-US" sz="1800" b="1" dirty="0" err="1" smtClean="0">
              <a:solidFill>
                <a:srgbClr val="00B0F0"/>
              </a:solidFill>
            </a:rPr>
            <a:t>razvoja</a:t>
          </a:r>
          <a:r>
            <a:rPr lang="sr-Latn-RS" sz="1800" b="1" dirty="0" smtClean="0">
              <a:solidFill>
                <a:srgbClr val="00B0F0"/>
              </a:solidFill>
            </a:rPr>
            <a:t> (inovacije, investicije)</a:t>
          </a:r>
          <a:endParaRPr lang="en-US" sz="1800" dirty="0">
            <a:solidFill>
              <a:srgbClr val="00B0F0"/>
            </a:solidFill>
          </a:endParaRPr>
        </a:p>
      </dgm:t>
    </dgm:pt>
    <dgm:pt modelId="{CF9133D8-228C-4282-AB08-CC2E6D700881}" type="parTrans" cxnId="{41CAD809-E9A3-407A-A7F3-95F52DC12C9C}">
      <dgm:prSet/>
      <dgm:spPr/>
      <dgm:t>
        <a:bodyPr/>
        <a:lstStyle/>
        <a:p>
          <a:endParaRPr lang="en-US"/>
        </a:p>
      </dgm:t>
    </dgm:pt>
    <dgm:pt modelId="{189BDEF3-1275-41B7-96C1-BB201CF0DB8A}" type="sibTrans" cxnId="{41CAD809-E9A3-407A-A7F3-95F52DC12C9C}">
      <dgm:prSet/>
      <dgm:spPr/>
      <dgm:t>
        <a:bodyPr/>
        <a:lstStyle/>
        <a:p>
          <a:endParaRPr lang="en-US"/>
        </a:p>
      </dgm:t>
    </dgm:pt>
    <dgm:pt modelId="{543CD533-1C0B-48D5-A4C4-AB2A8A69B9FE}">
      <dgm:prSet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vi-VN" sz="1800" b="1" dirty="0" smtClean="0">
              <a:solidFill>
                <a:srgbClr val="002060"/>
              </a:solidFill>
            </a:rPr>
            <a:t>jaz između težnje</a:t>
          </a:r>
          <a:r>
            <a:rPr lang="sr-Latn-RS" sz="1800" b="1" dirty="0" smtClean="0">
              <a:solidFill>
                <a:srgbClr val="002060"/>
              </a:solidFill>
            </a:rPr>
            <a:t> EU</a:t>
          </a:r>
          <a:r>
            <a:rPr lang="vi-VN" sz="1800" b="1" dirty="0" smtClean="0">
              <a:solidFill>
                <a:srgbClr val="002060"/>
              </a:solidFill>
            </a:rPr>
            <a:t> ruralne politike </a:t>
          </a:r>
          <a:r>
            <a:rPr lang="sr-Latn-RS" sz="1800" b="1" dirty="0" smtClean="0">
              <a:solidFill>
                <a:srgbClr val="002060"/>
              </a:solidFill>
            </a:rPr>
            <a:t>i </a:t>
          </a:r>
          <a:r>
            <a:rPr lang="en-US" sz="1800" b="1" dirty="0" err="1" smtClean="0">
              <a:solidFill>
                <a:srgbClr val="002060"/>
              </a:solidFill>
            </a:rPr>
            <a:t>onog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što</a:t>
          </a:r>
          <a:r>
            <a:rPr lang="en-US" sz="1800" b="1" dirty="0" smtClean="0">
              <a:solidFill>
                <a:srgbClr val="002060"/>
              </a:solidFill>
            </a:rPr>
            <a:t> se </a:t>
          </a:r>
          <a:r>
            <a:rPr lang="en-US" sz="1800" b="1" dirty="0" err="1" smtClean="0">
              <a:solidFill>
                <a:srgbClr val="002060"/>
              </a:solidFill>
            </a:rPr>
            <a:t>provodi</a:t>
          </a:r>
          <a:r>
            <a:rPr lang="en-US" sz="1800" b="1" dirty="0" smtClean="0">
              <a:solidFill>
                <a:srgbClr val="002060"/>
              </a:solidFill>
            </a:rPr>
            <a:t> u </a:t>
          </a:r>
          <a:r>
            <a:rPr lang="en-US" sz="1800" b="1" dirty="0" err="1" smtClean="0">
              <a:solidFill>
                <a:srgbClr val="002060"/>
              </a:solidFill>
            </a:rPr>
            <a:t>nacionalnim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okvirima</a:t>
          </a:r>
          <a:endParaRPr lang="sr-Latn-RS" sz="1800" b="1" dirty="0" smtClean="0">
            <a:solidFill>
              <a:srgbClr val="002060"/>
            </a:solidFill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b="1" dirty="0" smtClean="0">
              <a:solidFill>
                <a:srgbClr val="002060"/>
              </a:solidFill>
            </a:rPr>
            <a:t> „</a:t>
          </a:r>
          <a:r>
            <a:rPr lang="en-US" sz="1800" b="1" dirty="0" err="1" smtClean="0">
              <a:solidFill>
                <a:srgbClr val="002060"/>
              </a:solidFill>
            </a:rPr>
            <a:t>propuštene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prilike</a:t>
          </a:r>
          <a:r>
            <a:rPr lang="en-US" sz="1800" b="1" dirty="0" smtClean="0">
              <a:solidFill>
                <a:srgbClr val="002060"/>
              </a:solidFill>
            </a:rPr>
            <a:t>“ </a:t>
          </a:r>
          <a:r>
            <a:rPr lang="en-US" sz="1800" b="1" dirty="0" err="1" smtClean="0">
              <a:solidFill>
                <a:srgbClr val="002060"/>
              </a:solidFill>
            </a:rPr>
            <a:t>zbog</a:t>
          </a:r>
          <a:r>
            <a:rPr lang="en-US" sz="1800" b="1" dirty="0" smtClean="0">
              <a:solidFill>
                <a:srgbClr val="002060"/>
              </a:solidFill>
            </a:rPr>
            <a:t> “</a:t>
          </a:r>
          <a:r>
            <a:rPr lang="en-US" sz="1800" b="1" dirty="0" err="1" smtClean="0">
              <a:solidFill>
                <a:srgbClr val="002060"/>
              </a:solidFill>
            </a:rPr>
            <a:t>institucionalnih</a:t>
          </a:r>
          <a:r>
            <a:rPr lang="en-US" sz="1800" b="1" dirty="0" smtClean="0">
              <a:solidFill>
                <a:srgbClr val="002060"/>
              </a:solidFill>
            </a:rPr>
            <a:t> </a:t>
          </a:r>
          <a:r>
            <a:rPr lang="en-US" sz="1800" b="1" dirty="0" err="1" smtClean="0">
              <a:solidFill>
                <a:srgbClr val="002060"/>
              </a:solidFill>
            </a:rPr>
            <a:t>inercija</a:t>
          </a:r>
          <a:r>
            <a:rPr lang="en-US" sz="1800" b="1" dirty="0" smtClean="0">
              <a:solidFill>
                <a:srgbClr val="002060"/>
              </a:solidFill>
            </a:rPr>
            <a:t>” </a:t>
          </a:r>
          <a:endParaRPr lang="en-US" sz="1800" dirty="0">
            <a:solidFill>
              <a:srgbClr val="002060"/>
            </a:solidFill>
          </a:endParaRPr>
        </a:p>
      </dgm:t>
    </dgm:pt>
    <dgm:pt modelId="{69CE8DF9-AEAA-4A08-B0C6-70DF06383C5E}" type="parTrans" cxnId="{204143BD-53A5-4862-B495-B66C49392B1C}">
      <dgm:prSet/>
      <dgm:spPr/>
      <dgm:t>
        <a:bodyPr/>
        <a:lstStyle/>
        <a:p>
          <a:endParaRPr lang="en-US"/>
        </a:p>
      </dgm:t>
    </dgm:pt>
    <dgm:pt modelId="{B84E734F-EB8D-4D57-B9AA-BA71A9705709}" type="sibTrans" cxnId="{204143BD-53A5-4862-B495-B66C49392B1C}">
      <dgm:prSet/>
      <dgm:spPr/>
      <dgm:t>
        <a:bodyPr/>
        <a:lstStyle/>
        <a:p>
          <a:endParaRPr lang="en-US"/>
        </a:p>
      </dgm:t>
    </dgm:pt>
    <dgm:pt modelId="{27500F9A-0836-4DE7-92B2-4EDD2B17E69C}" type="pres">
      <dgm:prSet presAssocID="{8B69C3DE-739F-49A4-8F35-29FE5616685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85054879-92D0-45ED-AEEA-8384255BB0D4}" type="pres">
      <dgm:prSet presAssocID="{8B69C3DE-739F-49A4-8F35-29FE56166857}" presName="pyramid" presStyleLbl="node1" presStyleIdx="0" presStyleCnt="1"/>
      <dgm:spPr/>
    </dgm:pt>
    <dgm:pt modelId="{734A86C6-B32A-414C-B434-5071F5B4224E}" type="pres">
      <dgm:prSet presAssocID="{8B69C3DE-739F-49A4-8F35-29FE56166857}" presName="theList" presStyleCnt="0"/>
      <dgm:spPr/>
    </dgm:pt>
    <dgm:pt modelId="{5FFEB4D2-08DD-42A0-9819-DF646EE67DAA}" type="pres">
      <dgm:prSet presAssocID="{0CC52DB5-8EA8-4A9A-AA98-F8BE81637276}" presName="aNode" presStyleLbl="fgAcc1" presStyleIdx="0" presStyleCnt="6" custScaleX="116024" custLinFactY="148402" custLinFactNeighborX="-12424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3BEAC8-BCCD-44BF-9CA1-F1ABD0564062}" type="pres">
      <dgm:prSet presAssocID="{0CC52DB5-8EA8-4A9A-AA98-F8BE81637276}" presName="aSpace" presStyleCnt="0"/>
      <dgm:spPr/>
    </dgm:pt>
    <dgm:pt modelId="{0B424620-7545-4493-A32E-071E38D7E3E6}" type="pres">
      <dgm:prSet presAssocID="{060B2820-B8B1-4AB1-93F5-848E9F93CB4E}" presName="aNode" presStyleLbl="fgAcc1" presStyleIdx="1" presStyleCnt="6" custScaleX="232514" custScaleY="259145" custLinFactY="176715" custLinFactNeighborX="-972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5C85B-6555-490F-A964-02DE00656C19}" type="pres">
      <dgm:prSet presAssocID="{060B2820-B8B1-4AB1-93F5-848E9F93CB4E}" presName="aSpace" presStyleCnt="0"/>
      <dgm:spPr/>
    </dgm:pt>
    <dgm:pt modelId="{6B943252-EA09-4F64-903F-CE47CFDAAE92}" type="pres">
      <dgm:prSet presAssocID="{CFF4AD95-52EC-46EE-BFAB-1846AB683E0F}" presName="aNode" presStyleLbl="fgAcc1" presStyleIdx="2" presStyleCnt="6" custScaleX="207255" custScaleY="246771" custLinFactY="221132" custLinFactNeighborX="2674" custLinFactNeighborY="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B5624-2234-4EC7-9BF0-5C29B8587D02}" type="pres">
      <dgm:prSet presAssocID="{CFF4AD95-52EC-46EE-BFAB-1846AB683E0F}" presName="aSpace" presStyleCnt="0"/>
      <dgm:spPr/>
    </dgm:pt>
    <dgm:pt modelId="{D99C55EB-09EC-4A53-9C24-383D394976FA}" type="pres">
      <dgm:prSet presAssocID="{858D7639-2CA0-4296-BAEF-A81343865AAB}" presName="aNode" presStyleLbl="fgAcc1" presStyleIdx="3" presStyleCnt="6" custScaleX="236839" custScaleY="249468" custLinFactY="301319" custLinFactNeighborX="-555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284EAF-8361-4E7D-B1FA-67B60479F8FE}" type="pres">
      <dgm:prSet presAssocID="{858D7639-2CA0-4296-BAEF-A81343865AAB}" presName="aSpace" presStyleCnt="0"/>
      <dgm:spPr/>
    </dgm:pt>
    <dgm:pt modelId="{E40665E7-C2EE-4059-8DFE-788A3CF6AF89}" type="pres">
      <dgm:prSet presAssocID="{84414CD5-7016-45C3-B4E7-1B43F8CB7212}" presName="aNode" presStyleLbl="fgAcc1" presStyleIdx="4" presStyleCnt="6" custScaleX="238325" custScaleY="322561" custLinFactY="377773" custLinFactNeighborX="-1846" custLinFactNeighborY="4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C53E67-8C18-47E8-BC5E-181CD35C7EFD}" type="pres">
      <dgm:prSet presAssocID="{84414CD5-7016-45C3-B4E7-1B43F8CB7212}" presName="aSpace" presStyleCnt="0"/>
      <dgm:spPr/>
    </dgm:pt>
    <dgm:pt modelId="{BBFC55FF-6AEC-4784-8D10-E5BC10DE3411}" type="pres">
      <dgm:prSet presAssocID="{543CD533-1C0B-48D5-A4C4-AB2A8A69B9FE}" presName="aNode" presStyleLbl="fgAcc1" presStyleIdx="5" presStyleCnt="6" custScaleX="185078" custScaleY="313963" custLinFactY="-1275334" custLinFactNeighborX="-10159" custLinFactNeighborY="-1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249BB9-B06C-48A9-A3F9-80F274A49E8E}" type="pres">
      <dgm:prSet presAssocID="{543CD533-1C0B-48D5-A4C4-AB2A8A69B9FE}" presName="aSpace" presStyleCnt="0"/>
      <dgm:spPr/>
    </dgm:pt>
  </dgm:ptLst>
  <dgm:cxnLst>
    <dgm:cxn modelId="{D5D5562C-1C99-46F0-B489-E4EDC457B724}" type="presOf" srcId="{CFF4AD95-52EC-46EE-BFAB-1846AB683E0F}" destId="{6B943252-EA09-4F64-903F-CE47CFDAAE92}" srcOrd="0" destOrd="0" presId="urn:microsoft.com/office/officeart/2005/8/layout/pyramid2"/>
    <dgm:cxn modelId="{AEFFF894-1801-40E0-BA9D-C0D2417B6D26}" type="presOf" srcId="{858D7639-2CA0-4296-BAEF-A81343865AAB}" destId="{D99C55EB-09EC-4A53-9C24-383D394976FA}" srcOrd="0" destOrd="0" presId="urn:microsoft.com/office/officeart/2005/8/layout/pyramid2"/>
    <dgm:cxn modelId="{966FBB99-8954-43A1-A1F6-9FC4011D8BF4}" type="presOf" srcId="{84414CD5-7016-45C3-B4E7-1B43F8CB7212}" destId="{E40665E7-C2EE-4059-8DFE-788A3CF6AF89}" srcOrd="0" destOrd="0" presId="urn:microsoft.com/office/officeart/2005/8/layout/pyramid2"/>
    <dgm:cxn modelId="{204143BD-53A5-4862-B495-B66C49392B1C}" srcId="{8B69C3DE-739F-49A4-8F35-29FE56166857}" destId="{543CD533-1C0B-48D5-A4C4-AB2A8A69B9FE}" srcOrd="5" destOrd="0" parTransId="{69CE8DF9-AEAA-4A08-B0C6-70DF06383C5E}" sibTransId="{B84E734F-EB8D-4D57-B9AA-BA71A9705709}"/>
    <dgm:cxn modelId="{E2B92704-06E5-4062-914D-F93AD8B6B734}" srcId="{8B69C3DE-739F-49A4-8F35-29FE56166857}" destId="{060B2820-B8B1-4AB1-93F5-848E9F93CB4E}" srcOrd="1" destOrd="0" parTransId="{DA15C58F-DFC6-4FCE-A92B-96FB89F8672A}" sibTransId="{4B7E4650-242A-4BA0-99A2-E30579DFCAFD}"/>
    <dgm:cxn modelId="{8163F447-A5F1-443D-9949-B5D9FAFE4604}" type="presOf" srcId="{0CC52DB5-8EA8-4A9A-AA98-F8BE81637276}" destId="{5FFEB4D2-08DD-42A0-9819-DF646EE67DAA}" srcOrd="0" destOrd="0" presId="urn:microsoft.com/office/officeart/2005/8/layout/pyramid2"/>
    <dgm:cxn modelId="{5E4B9E67-7FD1-4FD8-B6F9-F7FE470631C7}" type="presOf" srcId="{060B2820-B8B1-4AB1-93F5-848E9F93CB4E}" destId="{0B424620-7545-4493-A32E-071E38D7E3E6}" srcOrd="0" destOrd="0" presId="urn:microsoft.com/office/officeart/2005/8/layout/pyramid2"/>
    <dgm:cxn modelId="{07866228-ACF3-4FDD-9598-F139BF72558E}" srcId="{8B69C3DE-739F-49A4-8F35-29FE56166857}" destId="{CFF4AD95-52EC-46EE-BFAB-1846AB683E0F}" srcOrd="2" destOrd="0" parTransId="{9C062596-7212-478B-B11C-C6526F1C3326}" sibTransId="{B1BE308E-A49E-4820-ACD4-13430D74AC28}"/>
    <dgm:cxn modelId="{4786BDB3-2101-4713-88E2-31FA8352AD3C}" type="presOf" srcId="{8B69C3DE-739F-49A4-8F35-29FE56166857}" destId="{27500F9A-0836-4DE7-92B2-4EDD2B17E69C}" srcOrd="0" destOrd="0" presId="urn:microsoft.com/office/officeart/2005/8/layout/pyramid2"/>
    <dgm:cxn modelId="{4A3202FE-C5A6-4A7E-9392-61F2145F2CEA}" type="presOf" srcId="{543CD533-1C0B-48D5-A4C4-AB2A8A69B9FE}" destId="{BBFC55FF-6AEC-4784-8D10-E5BC10DE3411}" srcOrd="0" destOrd="0" presId="urn:microsoft.com/office/officeart/2005/8/layout/pyramid2"/>
    <dgm:cxn modelId="{48E33697-837E-4AE6-A21C-7B5D4C79116A}" srcId="{8B69C3DE-739F-49A4-8F35-29FE56166857}" destId="{0CC52DB5-8EA8-4A9A-AA98-F8BE81637276}" srcOrd="0" destOrd="0" parTransId="{44077D51-5F6C-414A-824B-DA39D2D6009D}" sibTransId="{0AC498AD-902C-4DB1-9632-A2CF95BF744C}"/>
    <dgm:cxn modelId="{41CAD809-E9A3-407A-A7F3-95F52DC12C9C}" srcId="{8B69C3DE-739F-49A4-8F35-29FE56166857}" destId="{84414CD5-7016-45C3-B4E7-1B43F8CB7212}" srcOrd="4" destOrd="0" parTransId="{CF9133D8-228C-4282-AB08-CC2E6D700881}" sibTransId="{189BDEF3-1275-41B7-96C1-BB201CF0DB8A}"/>
    <dgm:cxn modelId="{F04C1BCA-3C58-4884-B52B-55FF51014DB6}" srcId="{8B69C3DE-739F-49A4-8F35-29FE56166857}" destId="{858D7639-2CA0-4296-BAEF-A81343865AAB}" srcOrd="3" destOrd="0" parTransId="{4675D352-ABFD-4D80-9296-DF6ADD618ED7}" sibTransId="{918425C9-159C-431D-A721-6E28C5BCEC76}"/>
    <dgm:cxn modelId="{8644D191-D91A-48CA-8DFE-260476B768B3}" type="presParOf" srcId="{27500F9A-0836-4DE7-92B2-4EDD2B17E69C}" destId="{85054879-92D0-45ED-AEEA-8384255BB0D4}" srcOrd="0" destOrd="0" presId="urn:microsoft.com/office/officeart/2005/8/layout/pyramid2"/>
    <dgm:cxn modelId="{D02D70C7-19FA-4987-8032-3D44577B23A2}" type="presParOf" srcId="{27500F9A-0836-4DE7-92B2-4EDD2B17E69C}" destId="{734A86C6-B32A-414C-B434-5071F5B4224E}" srcOrd="1" destOrd="0" presId="urn:microsoft.com/office/officeart/2005/8/layout/pyramid2"/>
    <dgm:cxn modelId="{31A341CA-2375-4B6A-80D6-70172CE41410}" type="presParOf" srcId="{734A86C6-B32A-414C-B434-5071F5B4224E}" destId="{5FFEB4D2-08DD-42A0-9819-DF646EE67DAA}" srcOrd="0" destOrd="0" presId="urn:microsoft.com/office/officeart/2005/8/layout/pyramid2"/>
    <dgm:cxn modelId="{FFDD0A7F-EC4A-4AFF-A818-37AFCFA0B196}" type="presParOf" srcId="{734A86C6-B32A-414C-B434-5071F5B4224E}" destId="{FE3BEAC8-BCCD-44BF-9CA1-F1ABD0564062}" srcOrd="1" destOrd="0" presId="urn:microsoft.com/office/officeart/2005/8/layout/pyramid2"/>
    <dgm:cxn modelId="{300C291F-1D4F-4F1E-A302-1ADC4742EA5D}" type="presParOf" srcId="{734A86C6-B32A-414C-B434-5071F5B4224E}" destId="{0B424620-7545-4493-A32E-071E38D7E3E6}" srcOrd="2" destOrd="0" presId="urn:microsoft.com/office/officeart/2005/8/layout/pyramid2"/>
    <dgm:cxn modelId="{B8A02573-88E8-4DFC-A568-0E851E060769}" type="presParOf" srcId="{734A86C6-B32A-414C-B434-5071F5B4224E}" destId="{CF85C85B-6555-490F-A964-02DE00656C19}" srcOrd="3" destOrd="0" presId="urn:microsoft.com/office/officeart/2005/8/layout/pyramid2"/>
    <dgm:cxn modelId="{E48233F2-95E3-44A2-A8E4-8F9556C3726F}" type="presParOf" srcId="{734A86C6-B32A-414C-B434-5071F5B4224E}" destId="{6B943252-EA09-4F64-903F-CE47CFDAAE92}" srcOrd="4" destOrd="0" presId="urn:microsoft.com/office/officeart/2005/8/layout/pyramid2"/>
    <dgm:cxn modelId="{FBD24589-7B9E-424F-815E-F2F3BB28F3F2}" type="presParOf" srcId="{734A86C6-B32A-414C-B434-5071F5B4224E}" destId="{9D0B5624-2234-4EC7-9BF0-5C29B8587D02}" srcOrd="5" destOrd="0" presId="urn:microsoft.com/office/officeart/2005/8/layout/pyramid2"/>
    <dgm:cxn modelId="{093BFA5E-4646-4DC2-BEA8-66E348002A3B}" type="presParOf" srcId="{734A86C6-B32A-414C-B434-5071F5B4224E}" destId="{D99C55EB-09EC-4A53-9C24-383D394976FA}" srcOrd="6" destOrd="0" presId="urn:microsoft.com/office/officeart/2005/8/layout/pyramid2"/>
    <dgm:cxn modelId="{3822315B-5A8C-4CC3-94FD-D399DE41DAB4}" type="presParOf" srcId="{734A86C6-B32A-414C-B434-5071F5B4224E}" destId="{FD284EAF-8361-4E7D-B1FA-67B60479F8FE}" srcOrd="7" destOrd="0" presId="urn:microsoft.com/office/officeart/2005/8/layout/pyramid2"/>
    <dgm:cxn modelId="{5A86153B-D57E-4AB6-9297-129F63C600E0}" type="presParOf" srcId="{734A86C6-B32A-414C-B434-5071F5B4224E}" destId="{E40665E7-C2EE-4059-8DFE-788A3CF6AF89}" srcOrd="8" destOrd="0" presId="urn:microsoft.com/office/officeart/2005/8/layout/pyramid2"/>
    <dgm:cxn modelId="{B77A251F-A21E-4C01-95D8-47F243472FD2}" type="presParOf" srcId="{734A86C6-B32A-414C-B434-5071F5B4224E}" destId="{53C53E67-8C18-47E8-BC5E-181CD35C7EFD}" srcOrd="9" destOrd="0" presId="urn:microsoft.com/office/officeart/2005/8/layout/pyramid2"/>
    <dgm:cxn modelId="{8366B696-7F0E-4127-9882-68D4C925C6FE}" type="presParOf" srcId="{734A86C6-B32A-414C-B434-5071F5B4224E}" destId="{BBFC55FF-6AEC-4784-8D10-E5BC10DE3411}" srcOrd="10" destOrd="0" presId="urn:microsoft.com/office/officeart/2005/8/layout/pyramid2"/>
    <dgm:cxn modelId="{0DF15C9C-D1AF-4917-ACF4-11E6D80F548D}" type="presParOf" srcId="{734A86C6-B32A-414C-B434-5071F5B4224E}" destId="{03249BB9-B06C-48A9-A3F9-80F274A49E8E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072479C-82F2-49D8-AA45-CF2ACACEC40A}" type="doc">
      <dgm:prSet loTypeId="urn:microsoft.com/office/officeart/2005/8/layout/process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80CD7BDE-425C-4D64-8F75-0E1B9607DF93}">
      <dgm:prSet custT="1"/>
      <dgm:spPr/>
      <dgm:t>
        <a:bodyPr/>
        <a:lstStyle/>
        <a:p>
          <a:pPr rtl="0"/>
          <a:r>
            <a:rPr lang="en-US" sz="1800" dirty="0" err="1" smtClean="0"/>
            <a:t>ukupne</a:t>
          </a:r>
          <a:r>
            <a:rPr lang="en-US" sz="1800" dirty="0" smtClean="0"/>
            <a:t> </a:t>
          </a:r>
          <a:r>
            <a:rPr lang="en-US" sz="1800" dirty="0" err="1" smtClean="0"/>
            <a:t>obaveze</a:t>
          </a:r>
          <a:r>
            <a:rPr lang="en-US" sz="1800" dirty="0" smtClean="0"/>
            <a:t> od 996,8 </a:t>
          </a:r>
          <a:r>
            <a:rPr lang="en-US" sz="1800" dirty="0" err="1" smtClean="0"/>
            <a:t>milijardi</a:t>
          </a:r>
          <a:r>
            <a:rPr lang="en-US" sz="1800" dirty="0" smtClean="0"/>
            <a:t> </a:t>
          </a:r>
          <a:r>
            <a:rPr lang="en-US" sz="1800" dirty="0" err="1" smtClean="0"/>
            <a:t>evra</a:t>
          </a:r>
          <a:r>
            <a:rPr lang="en-US" sz="1800" dirty="0" smtClean="0"/>
            <a:t> </a:t>
          </a:r>
          <a:r>
            <a:rPr lang="sr-Latn-RS" sz="1800" dirty="0" smtClean="0"/>
            <a:t>- otprilike na nivou iz perioda 2007-2013. g.</a:t>
          </a:r>
          <a:endParaRPr lang="en-US" sz="1800" dirty="0"/>
        </a:p>
      </dgm:t>
    </dgm:pt>
    <dgm:pt modelId="{A99B75D9-03F9-44A4-9E48-024791F9F8D0}" type="parTrans" cxnId="{6DB54153-B506-4E91-90F1-D42716F28FA0}">
      <dgm:prSet/>
      <dgm:spPr/>
      <dgm:t>
        <a:bodyPr/>
        <a:lstStyle/>
        <a:p>
          <a:endParaRPr lang="en-US"/>
        </a:p>
      </dgm:t>
    </dgm:pt>
    <dgm:pt modelId="{DC020F69-FDAA-4380-B40B-E7C35B240763}" type="sibTrans" cxnId="{6DB54153-B506-4E91-90F1-D42716F28FA0}">
      <dgm:prSet/>
      <dgm:spPr/>
      <dgm:t>
        <a:bodyPr/>
        <a:lstStyle/>
        <a:p>
          <a:endParaRPr lang="en-US"/>
        </a:p>
      </dgm:t>
    </dgm:pt>
    <dgm:pt modelId="{052157FB-FAED-4247-9E65-763076D4BE5D}">
      <dgm:prSet custT="1"/>
      <dgm:spPr/>
      <dgm:t>
        <a:bodyPr/>
        <a:lstStyle/>
        <a:p>
          <a:pPr rtl="0"/>
          <a:r>
            <a:rPr lang="pl-PL" sz="1800" dirty="0" smtClean="0"/>
            <a:t>450,8 milijardi na konkurentnost i koheziju i </a:t>
          </a:r>
          <a:r>
            <a:rPr lang="pl-PL" sz="1800" b="1" dirty="0" smtClean="0"/>
            <a:t>373 milijarde evra za ZPP</a:t>
          </a:r>
          <a:endParaRPr lang="en-US" sz="1800" dirty="0"/>
        </a:p>
      </dgm:t>
    </dgm:pt>
    <dgm:pt modelId="{A019299F-D18D-4B67-B80A-E8CAA1E02CF1}" type="parTrans" cxnId="{53CC3491-85E3-43C8-BDD8-4699CC0630E2}">
      <dgm:prSet/>
      <dgm:spPr/>
      <dgm:t>
        <a:bodyPr/>
        <a:lstStyle/>
        <a:p>
          <a:endParaRPr lang="en-US"/>
        </a:p>
      </dgm:t>
    </dgm:pt>
    <dgm:pt modelId="{60C0BA63-F06A-4718-B8DD-C9A3F269D5CF}" type="sibTrans" cxnId="{53CC3491-85E3-43C8-BDD8-4699CC0630E2}">
      <dgm:prSet/>
      <dgm:spPr/>
      <dgm:t>
        <a:bodyPr/>
        <a:lstStyle/>
        <a:p>
          <a:endParaRPr lang="en-US"/>
        </a:p>
      </dgm:t>
    </dgm:pt>
    <dgm:pt modelId="{1E4ACFDA-6FD7-4C40-A8DA-C1F785BB2972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800" b="1" dirty="0" smtClean="0"/>
            <a:t>84,94 </a:t>
          </a:r>
          <a:r>
            <a:rPr lang="en-US" sz="1800" b="1" dirty="0" err="1" smtClean="0"/>
            <a:t>milijardi</a:t>
          </a:r>
          <a:r>
            <a:rPr lang="en-US" sz="1800" b="1" dirty="0" smtClean="0"/>
            <a:t> </a:t>
          </a:r>
          <a:r>
            <a:rPr lang="sr-Latn-RS" sz="1800" b="1" dirty="0" smtClean="0"/>
            <a:t>ili </a:t>
          </a:r>
          <a:r>
            <a:rPr lang="pl-PL" sz="1800" b="1" dirty="0" smtClean="0"/>
            <a:t>23 %, na ruralni razvoj (Stub 2) </a:t>
          </a:r>
          <a:r>
            <a:rPr lang="pl-PL" sz="1800" dirty="0" smtClean="0"/>
            <a:t>(Uredba br. 1305/2013)</a:t>
          </a:r>
        </a:p>
        <a:p>
          <a:pPr rtl="0">
            <a:spcAft>
              <a:spcPts val="0"/>
            </a:spcAft>
          </a:pPr>
          <a:r>
            <a:rPr lang="en-US" sz="1800" b="1" dirty="0" smtClean="0">
              <a:solidFill>
                <a:srgbClr val="FF0000"/>
              </a:solidFill>
            </a:rPr>
            <a:t>[14,6 </a:t>
          </a:r>
          <a:r>
            <a:rPr lang="en-US" sz="1800" b="1" dirty="0" err="1" smtClean="0">
              <a:solidFill>
                <a:srgbClr val="FF0000"/>
              </a:solidFill>
            </a:rPr>
            <a:t>milijardi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evra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godišnje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za</a:t>
          </a:r>
          <a:r>
            <a:rPr lang="en-US" sz="1800" b="1" dirty="0" smtClean="0">
              <a:solidFill>
                <a:srgbClr val="FF0000"/>
              </a:solidFill>
            </a:rPr>
            <a:t> </a:t>
          </a:r>
          <a:r>
            <a:rPr lang="en-US" sz="1800" b="1" dirty="0" err="1" smtClean="0">
              <a:solidFill>
                <a:srgbClr val="FF0000"/>
              </a:solidFill>
            </a:rPr>
            <a:t>ceo</a:t>
          </a:r>
          <a:r>
            <a:rPr lang="en-US" sz="1800" b="1" dirty="0" smtClean="0">
              <a:solidFill>
                <a:srgbClr val="FF0000"/>
              </a:solidFill>
            </a:rPr>
            <a:t> period od 2014. do 2020. </a:t>
          </a:r>
          <a:r>
            <a:rPr lang="en-US" sz="1800" b="1" dirty="0" err="1" smtClean="0">
              <a:solidFill>
                <a:srgbClr val="FF0000"/>
              </a:solidFill>
            </a:rPr>
            <a:t>godine</a:t>
          </a:r>
          <a:r>
            <a:rPr lang="en-US" sz="1800" b="1" dirty="0" smtClean="0">
              <a:solidFill>
                <a:srgbClr val="FF0000"/>
              </a:solidFill>
            </a:rPr>
            <a:t>]</a:t>
          </a:r>
          <a:endParaRPr lang="sr-Latn-RS" sz="1800" b="1" dirty="0" smtClean="0">
            <a:solidFill>
              <a:srgbClr val="FF0000"/>
            </a:solidFill>
          </a:endParaRPr>
        </a:p>
        <a:p>
          <a:pPr rtl="0">
            <a:spcAft>
              <a:spcPct val="35000"/>
            </a:spcAft>
          </a:pPr>
          <a:r>
            <a:rPr lang="sr-Latn-RS" sz="1800" b="0" dirty="0" smtClean="0">
              <a:solidFill>
                <a:srgbClr val="800000"/>
              </a:solidFill>
            </a:rPr>
            <a:t>(Rast </a:t>
          </a:r>
          <a:r>
            <a:rPr lang="en-US" sz="1800" b="0" dirty="0" err="1" smtClean="0">
              <a:solidFill>
                <a:srgbClr val="800000"/>
              </a:solidFill>
            </a:rPr>
            <a:t>za</a:t>
          </a:r>
          <a:r>
            <a:rPr lang="en-US" sz="1800" b="0" dirty="0" smtClean="0">
              <a:solidFill>
                <a:srgbClr val="800000"/>
              </a:solidFill>
            </a:rPr>
            <a:t> </a:t>
          </a:r>
          <a:r>
            <a:rPr lang="sr-Latn-RS" sz="1800" b="0" dirty="0" smtClean="0">
              <a:solidFill>
                <a:srgbClr val="800000"/>
              </a:solidFill>
            </a:rPr>
            <a:t>stub II od </a:t>
          </a:r>
          <a:r>
            <a:rPr lang="en-US" sz="1800" b="0" dirty="0" smtClean="0">
              <a:solidFill>
                <a:srgbClr val="800000"/>
              </a:solidFill>
            </a:rPr>
            <a:t>9 %</a:t>
          </a:r>
          <a:r>
            <a:rPr lang="sr-Latn-RS" sz="1800" b="0" dirty="0" smtClean="0">
              <a:solidFill>
                <a:srgbClr val="800000"/>
              </a:solidFill>
            </a:rPr>
            <a:t> u odnosu na 2007-2013)</a:t>
          </a:r>
          <a:r>
            <a:rPr lang="en-US" sz="1800" b="0" dirty="0" smtClean="0">
              <a:solidFill>
                <a:srgbClr val="800000"/>
              </a:solidFill>
            </a:rPr>
            <a:t> </a:t>
          </a:r>
          <a:endParaRPr lang="en-US" sz="1800" b="0" dirty="0">
            <a:solidFill>
              <a:srgbClr val="800000"/>
            </a:solidFill>
          </a:endParaRPr>
        </a:p>
      </dgm:t>
    </dgm:pt>
    <dgm:pt modelId="{7675DC21-8F8B-49F9-BD03-9B245F65C718}" type="parTrans" cxnId="{32AC452C-083F-4825-A7F3-9E84D44C5504}">
      <dgm:prSet/>
      <dgm:spPr/>
      <dgm:t>
        <a:bodyPr/>
        <a:lstStyle/>
        <a:p>
          <a:endParaRPr lang="en-US"/>
        </a:p>
      </dgm:t>
    </dgm:pt>
    <dgm:pt modelId="{C2CE01F2-A1D8-48C7-A551-ADB74E37D34F}" type="sibTrans" cxnId="{32AC452C-083F-4825-A7F3-9E84D44C5504}">
      <dgm:prSet/>
      <dgm:spPr/>
      <dgm:t>
        <a:bodyPr/>
        <a:lstStyle/>
        <a:p>
          <a:endParaRPr lang="en-US"/>
        </a:p>
      </dgm:t>
    </dgm:pt>
    <dgm:pt modelId="{D68F92D0-20F2-4D5F-ABE2-8B6A56B79776}">
      <dgm:prSet custT="1"/>
      <dgm:spPr/>
      <dgm:t>
        <a:bodyPr/>
        <a:lstStyle/>
        <a:p>
          <a:pPr rtl="0"/>
          <a:r>
            <a:rPr lang="pl-PL" sz="1600" dirty="0" smtClean="0"/>
            <a:t>Očekivana </a:t>
          </a:r>
          <a:r>
            <a:rPr lang="pl-PL" sz="1600" b="1" dirty="0" smtClean="0"/>
            <a:t>ukupna javna potrošnja </a:t>
          </a:r>
          <a:r>
            <a:rPr lang="pl-PL" sz="1600" dirty="0" smtClean="0"/>
            <a:t>(EU + nacionalna i / ili regionalna) na politiku ruralnog razvoja → </a:t>
          </a:r>
          <a:r>
            <a:rPr lang="pl-PL" sz="1600" b="1" dirty="0" smtClean="0"/>
            <a:t>161 milijardu evra</a:t>
          </a:r>
          <a:endParaRPr lang="en-US" sz="1600" dirty="0"/>
        </a:p>
      </dgm:t>
    </dgm:pt>
    <dgm:pt modelId="{10985724-8981-457A-A9C5-044DEAE9907D}" type="parTrans" cxnId="{549DC595-C053-45FE-A761-C7E8C7C58856}">
      <dgm:prSet/>
      <dgm:spPr/>
      <dgm:t>
        <a:bodyPr/>
        <a:lstStyle/>
        <a:p>
          <a:endParaRPr lang="en-US"/>
        </a:p>
      </dgm:t>
    </dgm:pt>
    <dgm:pt modelId="{1F38FA9D-4F59-4A51-99D7-7BDBE2B76CAA}" type="sibTrans" cxnId="{549DC595-C053-45FE-A761-C7E8C7C58856}">
      <dgm:prSet/>
      <dgm:spPr/>
      <dgm:t>
        <a:bodyPr/>
        <a:lstStyle/>
        <a:p>
          <a:endParaRPr lang="en-US"/>
        </a:p>
      </dgm:t>
    </dgm:pt>
    <dgm:pt modelId="{06ABFAB7-DE57-4E6A-964F-BC0C94561BFA}">
      <dgm:prSet/>
      <dgm:spPr/>
      <dgm:t>
        <a:bodyPr/>
        <a:lstStyle/>
        <a:p>
          <a:pPr rtl="0"/>
          <a:r>
            <a:rPr lang="vi-VN" smtClean="0"/>
            <a:t>mogućnost prenosa sredstava između stubova</a:t>
          </a:r>
          <a:r>
            <a:rPr lang="sr-Latn-RS" smtClean="0"/>
            <a:t> (+ 4 milijarde za RR)</a:t>
          </a:r>
          <a:endParaRPr lang="en-US"/>
        </a:p>
      </dgm:t>
    </dgm:pt>
    <dgm:pt modelId="{D54BC3D2-29A8-44DC-BA6E-5C0BF20A9F84}" type="parTrans" cxnId="{06CFF1A8-9045-43BB-92D3-8933E28727A2}">
      <dgm:prSet/>
      <dgm:spPr/>
      <dgm:t>
        <a:bodyPr/>
        <a:lstStyle/>
        <a:p>
          <a:endParaRPr lang="en-US"/>
        </a:p>
      </dgm:t>
    </dgm:pt>
    <dgm:pt modelId="{9A7EA039-0EFD-4FC3-ABC0-B79B709C32DA}" type="sibTrans" cxnId="{06CFF1A8-9045-43BB-92D3-8933E28727A2}">
      <dgm:prSet/>
      <dgm:spPr/>
      <dgm:t>
        <a:bodyPr/>
        <a:lstStyle/>
        <a:p>
          <a:endParaRPr lang="en-US"/>
        </a:p>
      </dgm:t>
    </dgm:pt>
    <dgm:pt modelId="{358951B1-EFF2-40CB-A6DE-7E61703CBDD1}" type="pres">
      <dgm:prSet presAssocID="{E072479C-82F2-49D8-AA45-CF2ACACEC4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A12E9E-C5A8-42FD-8E21-228BBB1EFED8}" type="pres">
      <dgm:prSet presAssocID="{06ABFAB7-DE57-4E6A-964F-BC0C94561BFA}" presName="boxAndChildren" presStyleCnt="0"/>
      <dgm:spPr/>
    </dgm:pt>
    <dgm:pt modelId="{38FCB8AD-F997-45AC-9E0A-475E671E887E}" type="pres">
      <dgm:prSet presAssocID="{06ABFAB7-DE57-4E6A-964F-BC0C94561BFA}" presName="parentTextBox" presStyleLbl="node1" presStyleIdx="0" presStyleCnt="5"/>
      <dgm:spPr/>
      <dgm:t>
        <a:bodyPr/>
        <a:lstStyle/>
        <a:p>
          <a:endParaRPr lang="en-US"/>
        </a:p>
      </dgm:t>
    </dgm:pt>
    <dgm:pt modelId="{1CF7A53C-F72A-42C1-8F5E-83BC460BB4EE}" type="pres">
      <dgm:prSet presAssocID="{1F38FA9D-4F59-4A51-99D7-7BDBE2B76CAA}" presName="sp" presStyleCnt="0"/>
      <dgm:spPr/>
    </dgm:pt>
    <dgm:pt modelId="{ECFB53AA-9187-49DD-9783-50E63877CF49}" type="pres">
      <dgm:prSet presAssocID="{D68F92D0-20F2-4D5F-ABE2-8B6A56B79776}" presName="arrowAndChildren" presStyleCnt="0"/>
      <dgm:spPr/>
    </dgm:pt>
    <dgm:pt modelId="{FFE5B166-0259-4CC2-B836-2574B4FF287B}" type="pres">
      <dgm:prSet presAssocID="{D68F92D0-20F2-4D5F-ABE2-8B6A56B79776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24545F5C-E251-4965-A476-61C48FD03FA6}" type="pres">
      <dgm:prSet presAssocID="{C2CE01F2-A1D8-48C7-A551-ADB74E37D34F}" presName="sp" presStyleCnt="0"/>
      <dgm:spPr/>
    </dgm:pt>
    <dgm:pt modelId="{BCD888C7-A5BE-45F2-8DA7-527107BB7E71}" type="pres">
      <dgm:prSet presAssocID="{1E4ACFDA-6FD7-4C40-A8DA-C1F785BB2972}" presName="arrowAndChildren" presStyleCnt="0"/>
      <dgm:spPr/>
    </dgm:pt>
    <dgm:pt modelId="{D9E159AE-B029-4838-9844-3E71EA37D2A5}" type="pres">
      <dgm:prSet presAssocID="{1E4ACFDA-6FD7-4C40-A8DA-C1F785BB2972}" presName="parentTextArrow" presStyleLbl="node1" presStyleIdx="2" presStyleCnt="5" custScaleY="159974"/>
      <dgm:spPr/>
      <dgm:t>
        <a:bodyPr/>
        <a:lstStyle/>
        <a:p>
          <a:endParaRPr lang="en-US"/>
        </a:p>
      </dgm:t>
    </dgm:pt>
    <dgm:pt modelId="{8967C908-87C9-4885-BCF5-39170D2C82AF}" type="pres">
      <dgm:prSet presAssocID="{60C0BA63-F06A-4718-B8DD-C9A3F269D5CF}" presName="sp" presStyleCnt="0"/>
      <dgm:spPr/>
    </dgm:pt>
    <dgm:pt modelId="{10B68806-D437-4D9A-989D-48D2DE81FFF6}" type="pres">
      <dgm:prSet presAssocID="{052157FB-FAED-4247-9E65-763076D4BE5D}" presName="arrowAndChildren" presStyleCnt="0"/>
      <dgm:spPr/>
    </dgm:pt>
    <dgm:pt modelId="{564F4531-0E1D-4199-AC60-4804221F436B}" type="pres">
      <dgm:prSet presAssocID="{052157FB-FAED-4247-9E65-763076D4BE5D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7A897967-9CB8-44AD-B407-8DFEEAAC5582}" type="pres">
      <dgm:prSet presAssocID="{DC020F69-FDAA-4380-B40B-E7C35B240763}" presName="sp" presStyleCnt="0"/>
      <dgm:spPr/>
    </dgm:pt>
    <dgm:pt modelId="{8B72DADB-22B6-495A-B570-5EDB95D3276B}" type="pres">
      <dgm:prSet presAssocID="{80CD7BDE-425C-4D64-8F75-0E1B9607DF93}" presName="arrowAndChildren" presStyleCnt="0"/>
      <dgm:spPr/>
    </dgm:pt>
    <dgm:pt modelId="{FA5FD19D-0E50-431B-8F74-830B94684EEA}" type="pres">
      <dgm:prSet presAssocID="{80CD7BDE-425C-4D64-8F75-0E1B9607DF93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C8F9779C-64EE-459E-8B69-AACCFC761FC2}" type="presOf" srcId="{1E4ACFDA-6FD7-4C40-A8DA-C1F785BB2972}" destId="{D9E159AE-B029-4838-9844-3E71EA37D2A5}" srcOrd="0" destOrd="0" presId="urn:microsoft.com/office/officeart/2005/8/layout/process4"/>
    <dgm:cxn modelId="{549DC595-C053-45FE-A761-C7E8C7C58856}" srcId="{E072479C-82F2-49D8-AA45-CF2ACACEC40A}" destId="{D68F92D0-20F2-4D5F-ABE2-8B6A56B79776}" srcOrd="3" destOrd="0" parTransId="{10985724-8981-457A-A9C5-044DEAE9907D}" sibTransId="{1F38FA9D-4F59-4A51-99D7-7BDBE2B76CAA}"/>
    <dgm:cxn modelId="{EAEBA34A-EDF3-4D51-B4E5-F252E3B3F2AE}" type="presOf" srcId="{052157FB-FAED-4247-9E65-763076D4BE5D}" destId="{564F4531-0E1D-4199-AC60-4804221F436B}" srcOrd="0" destOrd="0" presId="urn:microsoft.com/office/officeart/2005/8/layout/process4"/>
    <dgm:cxn modelId="{6DB54153-B506-4E91-90F1-D42716F28FA0}" srcId="{E072479C-82F2-49D8-AA45-CF2ACACEC40A}" destId="{80CD7BDE-425C-4D64-8F75-0E1B9607DF93}" srcOrd="0" destOrd="0" parTransId="{A99B75D9-03F9-44A4-9E48-024791F9F8D0}" sibTransId="{DC020F69-FDAA-4380-B40B-E7C35B240763}"/>
    <dgm:cxn modelId="{53CC3491-85E3-43C8-BDD8-4699CC0630E2}" srcId="{E072479C-82F2-49D8-AA45-CF2ACACEC40A}" destId="{052157FB-FAED-4247-9E65-763076D4BE5D}" srcOrd="1" destOrd="0" parTransId="{A019299F-D18D-4B67-B80A-E8CAA1E02CF1}" sibTransId="{60C0BA63-F06A-4718-B8DD-C9A3F269D5CF}"/>
    <dgm:cxn modelId="{32AC452C-083F-4825-A7F3-9E84D44C5504}" srcId="{E072479C-82F2-49D8-AA45-CF2ACACEC40A}" destId="{1E4ACFDA-6FD7-4C40-A8DA-C1F785BB2972}" srcOrd="2" destOrd="0" parTransId="{7675DC21-8F8B-49F9-BD03-9B245F65C718}" sibTransId="{C2CE01F2-A1D8-48C7-A551-ADB74E37D34F}"/>
    <dgm:cxn modelId="{DA516D78-B03B-4650-957A-18410A85D394}" type="presOf" srcId="{06ABFAB7-DE57-4E6A-964F-BC0C94561BFA}" destId="{38FCB8AD-F997-45AC-9E0A-475E671E887E}" srcOrd="0" destOrd="0" presId="urn:microsoft.com/office/officeart/2005/8/layout/process4"/>
    <dgm:cxn modelId="{C28F76D8-AEC8-4B29-ADFD-968F93AC4AED}" type="presOf" srcId="{E072479C-82F2-49D8-AA45-CF2ACACEC40A}" destId="{358951B1-EFF2-40CB-A6DE-7E61703CBDD1}" srcOrd="0" destOrd="0" presId="urn:microsoft.com/office/officeart/2005/8/layout/process4"/>
    <dgm:cxn modelId="{06CFF1A8-9045-43BB-92D3-8933E28727A2}" srcId="{E072479C-82F2-49D8-AA45-CF2ACACEC40A}" destId="{06ABFAB7-DE57-4E6A-964F-BC0C94561BFA}" srcOrd="4" destOrd="0" parTransId="{D54BC3D2-29A8-44DC-BA6E-5C0BF20A9F84}" sibTransId="{9A7EA039-0EFD-4FC3-ABC0-B79B709C32DA}"/>
    <dgm:cxn modelId="{5A632155-7784-4026-AB0A-4E3ED1B1D615}" type="presOf" srcId="{80CD7BDE-425C-4D64-8F75-0E1B9607DF93}" destId="{FA5FD19D-0E50-431B-8F74-830B94684EEA}" srcOrd="0" destOrd="0" presId="urn:microsoft.com/office/officeart/2005/8/layout/process4"/>
    <dgm:cxn modelId="{C037BF93-D453-49F2-B3D9-E488D990A80D}" type="presOf" srcId="{D68F92D0-20F2-4D5F-ABE2-8B6A56B79776}" destId="{FFE5B166-0259-4CC2-B836-2574B4FF287B}" srcOrd="0" destOrd="0" presId="urn:microsoft.com/office/officeart/2005/8/layout/process4"/>
    <dgm:cxn modelId="{C3FF9E6D-51C0-45F1-B53E-4E96EE5A6786}" type="presParOf" srcId="{358951B1-EFF2-40CB-A6DE-7E61703CBDD1}" destId="{1CA12E9E-C5A8-42FD-8E21-228BBB1EFED8}" srcOrd="0" destOrd="0" presId="urn:microsoft.com/office/officeart/2005/8/layout/process4"/>
    <dgm:cxn modelId="{23FA4057-F80D-4BAC-8EEA-6981CEE233CC}" type="presParOf" srcId="{1CA12E9E-C5A8-42FD-8E21-228BBB1EFED8}" destId="{38FCB8AD-F997-45AC-9E0A-475E671E887E}" srcOrd="0" destOrd="0" presId="urn:microsoft.com/office/officeart/2005/8/layout/process4"/>
    <dgm:cxn modelId="{4F57C5EA-D46E-4153-A4E0-1490E9ED09D3}" type="presParOf" srcId="{358951B1-EFF2-40CB-A6DE-7E61703CBDD1}" destId="{1CF7A53C-F72A-42C1-8F5E-83BC460BB4EE}" srcOrd="1" destOrd="0" presId="urn:microsoft.com/office/officeart/2005/8/layout/process4"/>
    <dgm:cxn modelId="{4948E558-D0EE-435B-A38B-D09EF6C9DE69}" type="presParOf" srcId="{358951B1-EFF2-40CB-A6DE-7E61703CBDD1}" destId="{ECFB53AA-9187-49DD-9783-50E63877CF49}" srcOrd="2" destOrd="0" presId="urn:microsoft.com/office/officeart/2005/8/layout/process4"/>
    <dgm:cxn modelId="{AAD80149-9679-4016-B3F1-729FAA28F124}" type="presParOf" srcId="{ECFB53AA-9187-49DD-9783-50E63877CF49}" destId="{FFE5B166-0259-4CC2-B836-2574B4FF287B}" srcOrd="0" destOrd="0" presId="urn:microsoft.com/office/officeart/2005/8/layout/process4"/>
    <dgm:cxn modelId="{D8F5FB71-E1F3-4723-B069-D5609FCD501A}" type="presParOf" srcId="{358951B1-EFF2-40CB-A6DE-7E61703CBDD1}" destId="{24545F5C-E251-4965-A476-61C48FD03FA6}" srcOrd="3" destOrd="0" presId="urn:microsoft.com/office/officeart/2005/8/layout/process4"/>
    <dgm:cxn modelId="{B1C43239-6CAD-4173-89D3-87CC5CAB37EC}" type="presParOf" srcId="{358951B1-EFF2-40CB-A6DE-7E61703CBDD1}" destId="{BCD888C7-A5BE-45F2-8DA7-527107BB7E71}" srcOrd="4" destOrd="0" presId="urn:microsoft.com/office/officeart/2005/8/layout/process4"/>
    <dgm:cxn modelId="{29F724C7-60BC-4368-A15B-4F980735EAEB}" type="presParOf" srcId="{BCD888C7-A5BE-45F2-8DA7-527107BB7E71}" destId="{D9E159AE-B029-4838-9844-3E71EA37D2A5}" srcOrd="0" destOrd="0" presId="urn:microsoft.com/office/officeart/2005/8/layout/process4"/>
    <dgm:cxn modelId="{25A4BE13-BC89-485C-9A4C-EB4D3887C298}" type="presParOf" srcId="{358951B1-EFF2-40CB-A6DE-7E61703CBDD1}" destId="{8967C908-87C9-4885-BCF5-39170D2C82AF}" srcOrd="5" destOrd="0" presId="urn:microsoft.com/office/officeart/2005/8/layout/process4"/>
    <dgm:cxn modelId="{FC7E5874-A96F-427A-9EE6-241F02C048F4}" type="presParOf" srcId="{358951B1-EFF2-40CB-A6DE-7E61703CBDD1}" destId="{10B68806-D437-4D9A-989D-48D2DE81FFF6}" srcOrd="6" destOrd="0" presId="urn:microsoft.com/office/officeart/2005/8/layout/process4"/>
    <dgm:cxn modelId="{45214FF2-2DB0-468B-B3BA-D4F24ED6B0D2}" type="presParOf" srcId="{10B68806-D437-4D9A-989D-48D2DE81FFF6}" destId="{564F4531-0E1D-4199-AC60-4804221F436B}" srcOrd="0" destOrd="0" presId="urn:microsoft.com/office/officeart/2005/8/layout/process4"/>
    <dgm:cxn modelId="{885CE8E1-6631-4A18-B818-FBC900AD7EB6}" type="presParOf" srcId="{358951B1-EFF2-40CB-A6DE-7E61703CBDD1}" destId="{7A897967-9CB8-44AD-B407-8DFEEAAC5582}" srcOrd="7" destOrd="0" presId="urn:microsoft.com/office/officeart/2005/8/layout/process4"/>
    <dgm:cxn modelId="{94F29B33-66FC-45DE-9014-6D70B1D1BFD2}" type="presParOf" srcId="{358951B1-EFF2-40CB-A6DE-7E61703CBDD1}" destId="{8B72DADB-22B6-495A-B570-5EDB95D3276B}" srcOrd="8" destOrd="0" presId="urn:microsoft.com/office/officeart/2005/8/layout/process4"/>
    <dgm:cxn modelId="{1155BBA7-0ECB-40F3-B15E-2C4A02AAF25D}" type="presParOf" srcId="{8B72DADB-22B6-495A-B570-5EDB95D3276B}" destId="{FA5FD19D-0E50-431B-8F74-830B94684EE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0AA45AD-B44C-487B-97B9-84A42CD0AC29}" type="doc">
      <dgm:prSet loTypeId="urn:microsoft.com/office/officeart/2005/8/layout/vList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53D8DCA4-D075-4D31-9650-0D1DDCD5CBA7}">
      <dgm:prSet custT="1"/>
      <dgm:spPr/>
      <dgm:t>
        <a:bodyPr/>
        <a:lstStyle/>
        <a:p>
          <a:pPr rtl="0"/>
          <a:r>
            <a:rPr lang="pl-PL" sz="2400" b="1" dirty="0" smtClean="0"/>
            <a:t>Strategija EU 2020 </a:t>
          </a:r>
          <a:r>
            <a:rPr lang="pl-PL" sz="2400" dirty="0" smtClean="0"/>
            <a:t>za "</a:t>
          </a:r>
          <a:r>
            <a:rPr lang="pl-PL" sz="2400" i="1" dirty="0" smtClean="0"/>
            <a:t>pametan, održiv i inkluzivan rast</a:t>
          </a:r>
          <a:r>
            <a:rPr lang="pl-PL" sz="2400" dirty="0" smtClean="0"/>
            <a:t>"</a:t>
          </a:r>
          <a:r>
            <a:rPr lang="pl-PL" sz="2400" i="1" dirty="0" smtClean="0"/>
            <a:t> </a:t>
          </a:r>
          <a:r>
            <a:rPr lang="pl-PL" sz="2400" dirty="0" smtClean="0"/>
            <a:t>kroz koordinaciju 5 fondova </a:t>
          </a:r>
          <a:r>
            <a:rPr lang="pl-PL" sz="2000" dirty="0" smtClean="0"/>
            <a:t>(</a:t>
          </a:r>
          <a:r>
            <a:rPr lang="en-US" sz="2000" dirty="0" smtClean="0"/>
            <a:t>ERDF</a:t>
          </a:r>
          <a:r>
            <a:rPr lang="sr-Latn-RS" sz="2000" dirty="0" smtClean="0"/>
            <a:t>, </a:t>
          </a:r>
          <a:r>
            <a:rPr lang="en-US" sz="2000" dirty="0" err="1" smtClean="0"/>
            <a:t>ESF</a:t>
          </a:r>
          <a:r>
            <a:rPr lang="sr-Latn-RS" sz="2000" dirty="0" smtClean="0"/>
            <a:t>, </a:t>
          </a:r>
          <a:r>
            <a:rPr lang="en-US" sz="2000" dirty="0" smtClean="0"/>
            <a:t>CF</a:t>
          </a:r>
          <a:r>
            <a:rPr lang="sr-Latn-RS" sz="2000" dirty="0" smtClean="0"/>
            <a:t>, </a:t>
          </a:r>
          <a:r>
            <a:rPr lang="en-US" sz="2000" dirty="0" err="1" smtClean="0"/>
            <a:t>EAFRD</a:t>
          </a:r>
          <a:r>
            <a:rPr lang="sr-Latn-RS" sz="2000" dirty="0" smtClean="0"/>
            <a:t>, </a:t>
          </a:r>
          <a:r>
            <a:rPr lang="en-US" sz="2000" dirty="0" err="1" smtClean="0"/>
            <a:t>EMFF</a:t>
          </a:r>
          <a:r>
            <a:rPr lang="sr-Latn-RS" sz="2000" dirty="0" smtClean="0"/>
            <a:t>)</a:t>
          </a:r>
          <a:endParaRPr lang="en-US" sz="2000" dirty="0"/>
        </a:p>
      </dgm:t>
    </dgm:pt>
    <dgm:pt modelId="{2A160382-E918-4E4A-9362-DD55EA3CD354}" type="parTrans" cxnId="{D9F9BABD-E2A1-468C-B69C-1BB00660D660}">
      <dgm:prSet/>
      <dgm:spPr/>
      <dgm:t>
        <a:bodyPr/>
        <a:lstStyle/>
        <a:p>
          <a:endParaRPr lang="en-US"/>
        </a:p>
      </dgm:t>
    </dgm:pt>
    <dgm:pt modelId="{D95F2628-80AD-4957-A425-6F1A8BCC4CBF}" type="sibTrans" cxnId="{D9F9BABD-E2A1-468C-B69C-1BB00660D660}">
      <dgm:prSet/>
      <dgm:spPr/>
      <dgm:t>
        <a:bodyPr/>
        <a:lstStyle/>
        <a:p>
          <a:endParaRPr lang="en-US"/>
        </a:p>
      </dgm:t>
    </dgm:pt>
    <dgm:pt modelId="{FC892547-6DC8-423D-9070-DBF7E542EB71}">
      <dgm:prSet custT="1"/>
      <dgm:spPr/>
      <dgm:t>
        <a:bodyPr/>
        <a:lstStyle/>
        <a:p>
          <a:pPr rtl="0"/>
          <a:r>
            <a:rPr lang="pl-PL" sz="2000" dirty="0" smtClean="0"/>
            <a:t>Ideja je da se svaki region specijalizuje (</a:t>
          </a:r>
          <a:r>
            <a:rPr lang="pl-PL" sz="2000" i="1" dirty="0" smtClean="0"/>
            <a:t>konkurentska prednost</a:t>
          </a:r>
          <a:r>
            <a:rPr lang="pl-PL" sz="2000" dirty="0" smtClean="0"/>
            <a:t>) i veća integracija ruralnih i ruralnih i urbanih područja </a:t>
          </a:r>
          <a:endParaRPr lang="en-US" sz="2000" dirty="0"/>
        </a:p>
      </dgm:t>
    </dgm:pt>
    <dgm:pt modelId="{1B863D29-5152-4CEE-B65D-40F2C57F4E1F}" type="parTrans" cxnId="{7032E0E7-84C9-4344-8386-30B0B8E5924C}">
      <dgm:prSet/>
      <dgm:spPr/>
      <dgm:t>
        <a:bodyPr/>
        <a:lstStyle/>
        <a:p>
          <a:endParaRPr lang="en-US"/>
        </a:p>
      </dgm:t>
    </dgm:pt>
    <dgm:pt modelId="{4258C678-3F50-484E-BBC7-8CA33E65CB5D}" type="sibTrans" cxnId="{7032E0E7-84C9-4344-8386-30B0B8E5924C}">
      <dgm:prSet/>
      <dgm:spPr/>
      <dgm:t>
        <a:bodyPr/>
        <a:lstStyle/>
        <a:p>
          <a:endParaRPr lang="en-US"/>
        </a:p>
      </dgm:t>
    </dgm:pt>
    <dgm:pt modelId="{63A74CA6-2EE2-48F7-9355-B9E560EBB016}">
      <dgm:prSet custT="1"/>
      <dgm:spPr/>
      <dgm:t>
        <a:bodyPr/>
        <a:lstStyle/>
        <a:p>
          <a:pPr defTabSz="533400" rtl="0">
            <a:lnSpc>
              <a:spcPct val="90000"/>
            </a:lnSpc>
            <a:spcBef>
              <a:spcPts val="0"/>
            </a:spcBef>
            <a:spcAft>
              <a:spcPts val="0"/>
            </a:spcAft>
          </a:pPr>
          <a:r>
            <a:rPr lang="sr-Latn-RS" sz="2400" b="1" dirty="0" smtClean="0"/>
            <a:t>P</a:t>
          </a:r>
          <a:r>
            <a:rPr lang="en-US" sz="2400" b="1" dirty="0" err="1" smtClean="0"/>
            <a:t>osebna</a:t>
          </a:r>
          <a:r>
            <a:rPr lang="en-US" sz="2400" b="1" dirty="0" smtClean="0"/>
            <a:t> </a:t>
          </a:r>
          <a:r>
            <a:rPr lang="en-US" sz="2400" b="1" dirty="0" err="1" smtClean="0"/>
            <a:t>pažnja</a:t>
          </a:r>
          <a:r>
            <a:rPr lang="en-US" sz="2400" b="1" dirty="0" smtClean="0"/>
            <a:t> </a:t>
          </a:r>
          <a:r>
            <a:rPr lang="en-US" sz="2400" b="1" dirty="0" err="1" smtClean="0"/>
            <a:t>usmerena</a:t>
          </a:r>
          <a:r>
            <a:rPr lang="en-US" sz="2400" b="1" dirty="0" smtClean="0"/>
            <a:t> </a:t>
          </a:r>
          <a:r>
            <a:rPr lang="en-US" sz="2400" b="1" dirty="0" err="1" smtClean="0"/>
            <a:t>na</a:t>
          </a:r>
          <a:r>
            <a:rPr lang="sr-Latn-RS" sz="2400" b="1" dirty="0" smtClean="0"/>
            <a:t>:</a:t>
          </a:r>
        </a:p>
        <a:p>
          <a:pPr rtl="0">
            <a:spcBef>
              <a:spcPts val="0"/>
            </a:spcBef>
            <a:spcAft>
              <a:spcPts val="0"/>
            </a:spcAft>
          </a:pPr>
          <a:r>
            <a:rPr lang="sr-Latn-RS" sz="1800" i="1" dirty="0" smtClean="0"/>
            <a:t>- </a:t>
          </a:r>
          <a:r>
            <a:rPr lang="en-US" sz="1800" i="1" dirty="0" err="1" smtClean="0"/>
            <a:t>Mlade</a:t>
          </a:r>
          <a:r>
            <a:rPr lang="en-US" sz="1800" i="1" dirty="0" smtClean="0"/>
            <a:t> </a:t>
          </a:r>
          <a:r>
            <a:rPr lang="en-US" sz="1800" i="1" dirty="0" err="1" smtClean="0"/>
            <a:t>poljoprivrednike</a:t>
          </a:r>
          <a:r>
            <a:rPr lang="en-US" sz="1800" i="1" dirty="0" smtClean="0"/>
            <a:t> </a:t>
          </a:r>
          <a:r>
            <a:rPr lang="sr-Latn-RS" sz="1800" i="1" dirty="0" smtClean="0"/>
            <a:t> (samo 6 % je ispod 35 g.)</a:t>
          </a:r>
        </a:p>
        <a:p>
          <a:pPr rtl="0">
            <a:spcBef>
              <a:spcPts val="0"/>
            </a:spcBef>
            <a:spcAft>
              <a:spcPts val="0"/>
            </a:spcAft>
          </a:pPr>
          <a:r>
            <a:rPr lang="sr-Latn-RS" sz="1800" i="1" dirty="0" smtClean="0"/>
            <a:t>- </a:t>
          </a:r>
          <a:r>
            <a:rPr lang="en-US" sz="1800" i="1" dirty="0" smtClean="0"/>
            <a:t>Mala </a:t>
          </a:r>
          <a:r>
            <a:rPr lang="en-US" sz="1800" i="1" dirty="0" err="1" smtClean="0"/>
            <a:t>gazdinstva</a:t>
          </a:r>
          <a:r>
            <a:rPr lang="sr-Latn-RS" sz="1800" i="1" dirty="0" smtClean="0"/>
            <a:t> (npr. </a:t>
          </a:r>
          <a:r>
            <a:rPr lang="en-US" sz="1800" i="1" dirty="0" err="1" smtClean="0"/>
            <a:t>specifičn</a:t>
          </a:r>
          <a:r>
            <a:rPr lang="sr-Latn-RS" sz="1800" i="1" dirty="0" smtClean="0"/>
            <a:t>i</a:t>
          </a:r>
          <a:r>
            <a:rPr lang="en-US" sz="1800" i="1" dirty="0" smtClean="0"/>
            <a:t> </a:t>
          </a:r>
          <a:r>
            <a:rPr lang="en-US" sz="1800" i="1" dirty="0" err="1" smtClean="0"/>
            <a:t>potprogram</a:t>
          </a:r>
          <a:r>
            <a:rPr lang="sr-Latn-RS" sz="1800" i="1" dirty="0" smtClean="0"/>
            <a:t>i i</a:t>
          </a:r>
          <a:r>
            <a:rPr lang="en-US" sz="1800" i="1" dirty="0" smtClean="0"/>
            <a:t> </a:t>
          </a:r>
          <a:r>
            <a:rPr lang="en-US" sz="1800" i="1" dirty="0" err="1" smtClean="0"/>
            <a:t>više</a:t>
          </a:r>
          <a:r>
            <a:rPr lang="en-US" sz="1800" i="1" dirty="0" smtClean="0"/>
            <a:t> stope </a:t>
          </a:r>
          <a:r>
            <a:rPr lang="en-US" sz="1800" i="1" dirty="0" err="1" smtClean="0"/>
            <a:t>finansiranja</a:t>
          </a:r>
          <a:r>
            <a:rPr lang="en-US" sz="1800" i="1" dirty="0" smtClean="0"/>
            <a:t> </a:t>
          </a:r>
          <a:r>
            <a:rPr lang="en-US" sz="1800" i="1" dirty="0" err="1" smtClean="0"/>
            <a:t>projekata</a:t>
          </a:r>
          <a:r>
            <a:rPr lang="sr-Latn-RS" sz="1800" i="1" dirty="0" smtClean="0"/>
            <a:t>)</a:t>
          </a:r>
          <a:endParaRPr lang="en-US" sz="1800" i="1" dirty="0" smtClean="0"/>
        </a:p>
        <a:p>
          <a:pPr rtl="0">
            <a:spcBef>
              <a:spcPts val="0"/>
            </a:spcBef>
            <a:spcAft>
              <a:spcPts val="0"/>
            </a:spcAft>
          </a:pPr>
          <a:r>
            <a:rPr lang="sr-Latn-RS" sz="1800" i="1" dirty="0" smtClean="0"/>
            <a:t>- </a:t>
          </a:r>
          <a:r>
            <a:rPr lang="en-US" sz="1800" i="1" dirty="0" err="1" smtClean="0"/>
            <a:t>Planinska</a:t>
          </a:r>
          <a:r>
            <a:rPr lang="en-US" sz="1800" i="1" dirty="0" smtClean="0"/>
            <a:t> </a:t>
          </a:r>
          <a:r>
            <a:rPr lang="en-US" sz="1800" i="1" dirty="0" err="1" smtClean="0"/>
            <a:t>područja</a:t>
          </a:r>
          <a:r>
            <a:rPr lang="en-US" sz="1800" i="1" dirty="0" smtClean="0"/>
            <a:t> </a:t>
          </a:r>
          <a:r>
            <a:rPr lang="sr-Latn-RS" sz="1800" i="1" dirty="0" smtClean="0"/>
            <a:t>- LFA</a:t>
          </a:r>
          <a:endParaRPr lang="en-US" sz="1800" i="1" dirty="0" smtClean="0"/>
        </a:p>
        <a:p>
          <a:pPr rtl="0">
            <a:spcBef>
              <a:spcPts val="0"/>
            </a:spcBef>
            <a:spcAft>
              <a:spcPts val="0"/>
            </a:spcAft>
          </a:pPr>
          <a:r>
            <a:rPr lang="en-US" sz="1800" i="1" dirty="0" smtClean="0"/>
            <a:t>- </a:t>
          </a:r>
          <a:r>
            <a:rPr lang="en-US" sz="1800" i="1" dirty="0" err="1" smtClean="0"/>
            <a:t>Brzi</a:t>
          </a:r>
          <a:r>
            <a:rPr lang="en-US" sz="1800" i="1" dirty="0" smtClean="0"/>
            <a:t> </a:t>
          </a:r>
          <a:r>
            <a:rPr lang="en-US" sz="1800" i="1" dirty="0" err="1" smtClean="0"/>
            <a:t>lanci</a:t>
          </a:r>
          <a:r>
            <a:rPr lang="en-US" sz="1800" i="1" dirty="0" smtClean="0"/>
            <a:t> </a:t>
          </a:r>
          <a:r>
            <a:rPr lang="en-US" sz="1800" i="1" dirty="0" err="1" smtClean="0"/>
            <a:t>snabdevanja</a:t>
          </a:r>
          <a:r>
            <a:rPr lang="en-US" sz="1800" i="1" dirty="0" smtClean="0"/>
            <a:t> </a:t>
          </a:r>
          <a:r>
            <a:rPr lang="sr-Latn-RS" sz="1800" i="1" dirty="0" smtClean="0"/>
            <a:t>(</a:t>
          </a:r>
          <a:r>
            <a:rPr lang="pl-PL" sz="1800" i="1" dirty="0" smtClean="0"/>
            <a:t>smanjiti udaljenost od njive do trpeze)</a:t>
          </a:r>
          <a:endParaRPr lang="en-US" sz="1800" i="1" dirty="0" smtClean="0"/>
        </a:p>
      </dgm:t>
    </dgm:pt>
    <dgm:pt modelId="{5702C054-81F4-45AE-8675-30BD94B471BD}" type="parTrans" cxnId="{FA92D861-7F86-4764-AC23-3A67E35F0FB7}">
      <dgm:prSet/>
      <dgm:spPr/>
      <dgm:t>
        <a:bodyPr/>
        <a:lstStyle/>
        <a:p>
          <a:endParaRPr lang="en-US"/>
        </a:p>
      </dgm:t>
    </dgm:pt>
    <dgm:pt modelId="{F81F0AFC-73A0-4A80-B2C6-26338468229F}" type="sibTrans" cxnId="{FA92D861-7F86-4764-AC23-3A67E35F0FB7}">
      <dgm:prSet/>
      <dgm:spPr/>
      <dgm:t>
        <a:bodyPr/>
        <a:lstStyle/>
        <a:p>
          <a:endParaRPr lang="en-US"/>
        </a:p>
      </dgm:t>
    </dgm:pt>
    <dgm:pt modelId="{05714C24-9578-475F-968E-5F4F4997256B}">
      <dgm:prSet custT="1"/>
      <dgm:spPr/>
      <dgm:t>
        <a:bodyPr/>
        <a:lstStyle/>
        <a:p>
          <a:pPr rtl="0"/>
          <a:r>
            <a:rPr lang="en-US" sz="2000" b="1" i="1" dirty="0" err="1" smtClean="0"/>
            <a:t>Evropsko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finansiranje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namenjeno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ruralnom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razvoju</a:t>
          </a:r>
          <a:r>
            <a:rPr lang="en-US" sz="2000" b="1" i="1" dirty="0" smtClean="0"/>
            <a:t> je </a:t>
          </a:r>
          <a:r>
            <a:rPr lang="en-US" sz="2000" b="1" i="1" dirty="0" err="1" smtClean="0"/>
            <a:t>nedovoljno</a:t>
          </a:r>
          <a:r>
            <a:rPr lang="en-US" sz="2000" b="1" i="1" dirty="0" smtClean="0"/>
            <a:t> u </a:t>
          </a:r>
          <a:r>
            <a:rPr lang="en-US" sz="2000" b="1" i="1" dirty="0" err="1" smtClean="0"/>
            <a:t>odnosu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na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značaj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ruralnih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područja</a:t>
          </a:r>
          <a:endParaRPr lang="sr-Latn-RS" sz="2000" b="1" i="1" dirty="0" smtClean="0"/>
        </a:p>
        <a:p>
          <a:pPr rtl="0"/>
          <a:r>
            <a:rPr lang="en-US" sz="2000" b="0" i="1" dirty="0" err="1" smtClean="0"/>
            <a:t>Lambertz</a:t>
          </a:r>
          <a:r>
            <a:rPr lang="en-US" sz="2000" b="0" i="1" dirty="0" smtClean="0"/>
            <a:t> (2017), </a:t>
          </a:r>
          <a:r>
            <a:rPr lang="en-US" sz="2000" b="1" i="1" dirty="0" err="1" smtClean="0"/>
            <a:t>pokazuje</a:t>
          </a:r>
          <a:r>
            <a:rPr lang="en-US" sz="2000" b="1" i="1" dirty="0" smtClean="0"/>
            <a:t> da je </a:t>
          </a:r>
          <a:r>
            <a:rPr lang="en-US" sz="2000" b="1" i="1" dirty="0" err="1" smtClean="0"/>
            <a:t>finansiranje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za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ruralna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područja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palo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sa</a:t>
          </a:r>
          <a:r>
            <a:rPr lang="en-US" sz="2000" b="1" i="1" dirty="0" smtClean="0"/>
            <a:t> 17,1 % </a:t>
          </a:r>
          <a:r>
            <a:rPr lang="sr-Latn-RS" sz="2000" b="1" i="1" dirty="0" smtClean="0"/>
            <a:t>(</a:t>
          </a:r>
          <a:r>
            <a:rPr lang="en-US" sz="2000" b="1" i="1" dirty="0" smtClean="0"/>
            <a:t>2007-2013</a:t>
          </a:r>
          <a:r>
            <a:rPr lang="sr-Latn-RS" sz="2000" b="1" i="1" dirty="0" smtClean="0"/>
            <a:t>)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na</a:t>
          </a:r>
          <a:r>
            <a:rPr lang="en-US" sz="2000" b="1" i="1" dirty="0" smtClean="0"/>
            <a:t> </a:t>
          </a:r>
          <a:r>
            <a:rPr lang="en-US" sz="2000" b="1" i="1" dirty="0" err="1" smtClean="0"/>
            <a:t>samo</a:t>
          </a:r>
          <a:r>
            <a:rPr lang="en-US" sz="2000" b="1" i="1" dirty="0" smtClean="0"/>
            <a:t> 12,2 % </a:t>
          </a:r>
          <a:r>
            <a:rPr lang="sr-Latn-RS" sz="2000" b="1" i="1" dirty="0" smtClean="0"/>
            <a:t>(</a:t>
          </a:r>
          <a:r>
            <a:rPr lang="en-US" sz="2000" b="1" i="1" dirty="0" smtClean="0"/>
            <a:t>2014-202</a:t>
          </a:r>
          <a:r>
            <a:rPr lang="sr-Latn-RS" sz="2000" b="1" i="1" dirty="0" smtClean="0"/>
            <a:t>)</a:t>
          </a:r>
          <a:endParaRPr lang="en-US" sz="2000" b="1" i="1" dirty="0" smtClean="0"/>
        </a:p>
      </dgm:t>
    </dgm:pt>
    <dgm:pt modelId="{96E0BCE4-A1CC-4FCD-AF3A-F10215CF9BAE}" type="parTrans" cxnId="{F5B2DA03-9112-4F95-A29C-0563F8322DA7}">
      <dgm:prSet/>
      <dgm:spPr/>
      <dgm:t>
        <a:bodyPr/>
        <a:lstStyle/>
        <a:p>
          <a:endParaRPr lang="en-US"/>
        </a:p>
      </dgm:t>
    </dgm:pt>
    <dgm:pt modelId="{510BEF24-CD47-4FB8-B4AF-FE24818310A8}" type="sibTrans" cxnId="{F5B2DA03-9112-4F95-A29C-0563F8322DA7}">
      <dgm:prSet/>
      <dgm:spPr/>
      <dgm:t>
        <a:bodyPr/>
        <a:lstStyle/>
        <a:p>
          <a:endParaRPr lang="en-US"/>
        </a:p>
      </dgm:t>
    </dgm:pt>
    <dgm:pt modelId="{BBF63E90-95FA-4C90-995B-0610FB64F892}">
      <dgm:prSet/>
      <dgm:spPr/>
      <dgm:t>
        <a:bodyPr/>
        <a:lstStyle/>
        <a:p>
          <a:pPr rtl="0"/>
          <a:endParaRPr lang="en-US" dirty="0"/>
        </a:p>
      </dgm:t>
    </dgm:pt>
    <dgm:pt modelId="{D85001FF-2F82-47DF-93CF-CD02F87BAE08}" type="sibTrans" cxnId="{42C1088C-607E-477C-A468-39BF0B6439BA}">
      <dgm:prSet/>
      <dgm:spPr/>
      <dgm:t>
        <a:bodyPr/>
        <a:lstStyle/>
        <a:p>
          <a:endParaRPr lang="en-US"/>
        </a:p>
      </dgm:t>
    </dgm:pt>
    <dgm:pt modelId="{D533D38C-8ADE-4F38-AF49-26A9604A389A}" type="parTrans" cxnId="{42C1088C-607E-477C-A468-39BF0B6439BA}">
      <dgm:prSet/>
      <dgm:spPr/>
      <dgm:t>
        <a:bodyPr/>
        <a:lstStyle/>
        <a:p>
          <a:endParaRPr lang="en-US"/>
        </a:p>
      </dgm:t>
    </dgm:pt>
    <dgm:pt modelId="{920E92FB-E803-4622-9596-36CC836A8364}" type="pres">
      <dgm:prSet presAssocID="{70AA45AD-B44C-487B-97B9-84A42CD0AC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BDEA26-7E2D-4ADB-BA3D-3A3302564C0C}" type="pres">
      <dgm:prSet presAssocID="{53D8DCA4-D075-4D31-9650-0D1DDCD5CBA7}" presName="parentText" presStyleLbl="node1" presStyleIdx="0" presStyleCnt="4" custScaleX="97705" custScaleY="40641" custLinFactY="-44" custLinFactNeighborX="-3015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00B762-AE68-4954-BC60-8610CF66275C}" type="pres">
      <dgm:prSet presAssocID="{D95F2628-80AD-4957-A425-6F1A8BCC4CBF}" presName="spacer" presStyleCnt="0"/>
      <dgm:spPr/>
    </dgm:pt>
    <dgm:pt modelId="{8793A709-CEA7-4A79-9133-9876A26767AB}" type="pres">
      <dgm:prSet presAssocID="{FC892547-6DC8-423D-9070-DBF7E542EB71}" presName="parentText" presStyleLbl="node1" presStyleIdx="1" presStyleCnt="4" custScaleX="98517" custScaleY="33021" custLinFactY="395" custLinFactNeighborX="-466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B3B825-52F0-469B-9B61-90757148E87B}" type="pres">
      <dgm:prSet presAssocID="{4258C678-3F50-484E-BBC7-8CA33E65CB5D}" presName="spacer" presStyleCnt="0"/>
      <dgm:spPr/>
    </dgm:pt>
    <dgm:pt modelId="{C4902819-7B94-448F-BF8C-29BFC62FF876}" type="pres">
      <dgm:prSet presAssocID="{63A74CA6-2EE2-48F7-9355-B9E560EBB016}" presName="parentText" presStyleLbl="node1" presStyleIdx="2" presStyleCnt="4" custScaleX="97289" custLinFactY="1147" custLinFactNeighborX="-1799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BB9988-FE41-4B48-9E84-9608B2995E29}" type="pres">
      <dgm:prSet presAssocID="{F81F0AFC-73A0-4A80-B2C6-26338468229F}" presName="spacer" presStyleCnt="0"/>
      <dgm:spPr/>
    </dgm:pt>
    <dgm:pt modelId="{40960E9F-F5BD-4FE1-9544-DB1B8494ABE4}" type="pres">
      <dgm:prSet presAssocID="{05714C24-9578-475F-968E-5F4F4997256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2D0F7-558B-4F56-B251-BB8A435A671C}" type="pres">
      <dgm:prSet presAssocID="{05714C24-9578-475F-968E-5F4F4997256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DFA052-45E2-4ABA-B702-4D3C56BAC504}" type="presOf" srcId="{BBF63E90-95FA-4C90-995B-0610FB64F892}" destId="{D462D0F7-558B-4F56-B251-BB8A435A671C}" srcOrd="0" destOrd="0" presId="urn:microsoft.com/office/officeart/2005/8/layout/vList2"/>
    <dgm:cxn modelId="{94465C11-67D1-43C5-B962-600F385BB21C}" type="presOf" srcId="{05714C24-9578-475F-968E-5F4F4997256B}" destId="{40960E9F-F5BD-4FE1-9544-DB1B8494ABE4}" srcOrd="0" destOrd="0" presId="urn:microsoft.com/office/officeart/2005/8/layout/vList2"/>
    <dgm:cxn modelId="{FA92D861-7F86-4764-AC23-3A67E35F0FB7}" srcId="{70AA45AD-B44C-487B-97B9-84A42CD0AC29}" destId="{63A74CA6-2EE2-48F7-9355-B9E560EBB016}" srcOrd="2" destOrd="0" parTransId="{5702C054-81F4-45AE-8675-30BD94B471BD}" sibTransId="{F81F0AFC-73A0-4A80-B2C6-26338468229F}"/>
    <dgm:cxn modelId="{0128D1F2-D99F-4609-9035-93DC7FD13B28}" type="presOf" srcId="{53D8DCA4-D075-4D31-9650-0D1DDCD5CBA7}" destId="{99BDEA26-7E2D-4ADB-BA3D-3A3302564C0C}" srcOrd="0" destOrd="0" presId="urn:microsoft.com/office/officeart/2005/8/layout/vList2"/>
    <dgm:cxn modelId="{D9F9BABD-E2A1-468C-B69C-1BB00660D660}" srcId="{70AA45AD-B44C-487B-97B9-84A42CD0AC29}" destId="{53D8DCA4-D075-4D31-9650-0D1DDCD5CBA7}" srcOrd="0" destOrd="0" parTransId="{2A160382-E918-4E4A-9362-DD55EA3CD354}" sibTransId="{D95F2628-80AD-4957-A425-6F1A8BCC4CBF}"/>
    <dgm:cxn modelId="{42C1088C-607E-477C-A468-39BF0B6439BA}" srcId="{05714C24-9578-475F-968E-5F4F4997256B}" destId="{BBF63E90-95FA-4C90-995B-0610FB64F892}" srcOrd="0" destOrd="0" parTransId="{D533D38C-8ADE-4F38-AF49-26A9604A389A}" sibTransId="{D85001FF-2F82-47DF-93CF-CD02F87BAE08}"/>
    <dgm:cxn modelId="{6D5A44C7-55C1-49DB-AD7C-4E9464C7A0ED}" type="presOf" srcId="{70AA45AD-B44C-487B-97B9-84A42CD0AC29}" destId="{920E92FB-E803-4622-9596-36CC836A8364}" srcOrd="0" destOrd="0" presId="urn:microsoft.com/office/officeart/2005/8/layout/vList2"/>
    <dgm:cxn modelId="{590A8C24-16CF-4E09-8AF3-B69D293B8419}" type="presOf" srcId="{63A74CA6-2EE2-48F7-9355-B9E560EBB016}" destId="{C4902819-7B94-448F-BF8C-29BFC62FF876}" srcOrd="0" destOrd="0" presId="urn:microsoft.com/office/officeart/2005/8/layout/vList2"/>
    <dgm:cxn modelId="{7032E0E7-84C9-4344-8386-30B0B8E5924C}" srcId="{70AA45AD-B44C-487B-97B9-84A42CD0AC29}" destId="{FC892547-6DC8-423D-9070-DBF7E542EB71}" srcOrd="1" destOrd="0" parTransId="{1B863D29-5152-4CEE-B65D-40F2C57F4E1F}" sibTransId="{4258C678-3F50-484E-BBC7-8CA33E65CB5D}"/>
    <dgm:cxn modelId="{F7080690-E6F6-4E5F-A959-B68329393D5E}" type="presOf" srcId="{FC892547-6DC8-423D-9070-DBF7E542EB71}" destId="{8793A709-CEA7-4A79-9133-9876A26767AB}" srcOrd="0" destOrd="0" presId="urn:microsoft.com/office/officeart/2005/8/layout/vList2"/>
    <dgm:cxn modelId="{F5B2DA03-9112-4F95-A29C-0563F8322DA7}" srcId="{70AA45AD-B44C-487B-97B9-84A42CD0AC29}" destId="{05714C24-9578-475F-968E-5F4F4997256B}" srcOrd="3" destOrd="0" parTransId="{96E0BCE4-A1CC-4FCD-AF3A-F10215CF9BAE}" sibTransId="{510BEF24-CD47-4FB8-B4AF-FE24818310A8}"/>
    <dgm:cxn modelId="{F4373BA4-E8AA-4525-B8B2-DC675394C325}" type="presParOf" srcId="{920E92FB-E803-4622-9596-36CC836A8364}" destId="{99BDEA26-7E2D-4ADB-BA3D-3A3302564C0C}" srcOrd="0" destOrd="0" presId="urn:microsoft.com/office/officeart/2005/8/layout/vList2"/>
    <dgm:cxn modelId="{83D1F463-5270-46AE-83D2-4BFCE33B2F57}" type="presParOf" srcId="{920E92FB-E803-4622-9596-36CC836A8364}" destId="{5300B762-AE68-4954-BC60-8610CF66275C}" srcOrd="1" destOrd="0" presId="urn:microsoft.com/office/officeart/2005/8/layout/vList2"/>
    <dgm:cxn modelId="{B1EFE1E5-43BF-4AC8-A0E1-11B3CC1C1181}" type="presParOf" srcId="{920E92FB-E803-4622-9596-36CC836A8364}" destId="{8793A709-CEA7-4A79-9133-9876A26767AB}" srcOrd="2" destOrd="0" presId="urn:microsoft.com/office/officeart/2005/8/layout/vList2"/>
    <dgm:cxn modelId="{02E1ED82-E010-4D40-9CBF-AF2EC7F22504}" type="presParOf" srcId="{920E92FB-E803-4622-9596-36CC836A8364}" destId="{E5B3B825-52F0-469B-9B61-90757148E87B}" srcOrd="3" destOrd="0" presId="urn:microsoft.com/office/officeart/2005/8/layout/vList2"/>
    <dgm:cxn modelId="{C5AED730-56CF-45DB-999A-4079B7387DCD}" type="presParOf" srcId="{920E92FB-E803-4622-9596-36CC836A8364}" destId="{C4902819-7B94-448F-BF8C-29BFC62FF876}" srcOrd="4" destOrd="0" presId="urn:microsoft.com/office/officeart/2005/8/layout/vList2"/>
    <dgm:cxn modelId="{2ECC06AB-5ECD-4233-B095-63FAC729BCCF}" type="presParOf" srcId="{920E92FB-E803-4622-9596-36CC836A8364}" destId="{CBBB9988-FE41-4B48-9E84-9608B2995E29}" srcOrd="5" destOrd="0" presId="urn:microsoft.com/office/officeart/2005/8/layout/vList2"/>
    <dgm:cxn modelId="{791D4BE6-AD67-4BE8-AB64-19FEFC3A932E}" type="presParOf" srcId="{920E92FB-E803-4622-9596-36CC836A8364}" destId="{40960E9F-F5BD-4FE1-9544-DB1B8494ABE4}" srcOrd="6" destOrd="0" presId="urn:microsoft.com/office/officeart/2005/8/layout/vList2"/>
    <dgm:cxn modelId="{1FA641CD-7C2B-4E1E-8178-99B9A0EA5A6B}" type="presParOf" srcId="{920E92FB-E803-4622-9596-36CC836A8364}" destId="{D462D0F7-558B-4F56-B251-BB8A435A671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314447-DFC3-4CB6-A8E3-5E5DD104D44A}" type="doc">
      <dgm:prSet loTypeId="urn:microsoft.com/office/officeart/2005/8/layout/cycle2" loCatId="cycle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49C194DE-CCB4-4C81-9D45-40E21602C0E7}">
      <dgm:prSet custT="1"/>
      <dgm:spPr/>
      <dgm:t>
        <a:bodyPr/>
        <a:lstStyle/>
        <a:p>
          <a:pPr rtl="0"/>
          <a:r>
            <a:rPr lang="vi-VN" sz="2200" b="1" dirty="0" smtClean="0">
              <a:solidFill>
                <a:srgbClr val="800000"/>
              </a:solidFill>
            </a:rPr>
            <a:t>→</a:t>
          </a:r>
          <a:r>
            <a:rPr lang="sr-Latn-RS" sz="2200" b="1" dirty="0" smtClean="0">
              <a:solidFill>
                <a:srgbClr val="800000"/>
              </a:solidFill>
            </a:rPr>
            <a:t> </a:t>
          </a:r>
          <a:r>
            <a:rPr lang="vi-VN" sz="2200" b="1" dirty="0" smtClean="0">
              <a:solidFill>
                <a:srgbClr val="800000"/>
              </a:solidFill>
            </a:rPr>
            <a:t>da doprines</a:t>
          </a:r>
          <a:r>
            <a:rPr lang="sr-Latn-RS" sz="2200" b="1" dirty="0" smtClean="0">
              <a:solidFill>
                <a:srgbClr val="800000"/>
              </a:solidFill>
            </a:rPr>
            <a:t>e</a:t>
          </a:r>
          <a:r>
            <a:rPr lang="vi-VN" sz="2200" b="1" dirty="0" smtClean="0">
              <a:solidFill>
                <a:srgbClr val="800000"/>
              </a:solidFill>
            </a:rPr>
            <a:t> boljem razumevanju ruralne politike EU, kao važnog segmenta ZPP EU </a:t>
          </a:r>
          <a:endParaRPr lang="sr-Latn-RS" sz="2200" b="1" dirty="0" smtClean="0">
            <a:solidFill>
              <a:srgbClr val="800000"/>
            </a:solidFill>
          </a:endParaRPr>
        </a:p>
        <a:p>
          <a:pPr rtl="0"/>
          <a:r>
            <a:rPr lang="sr-Latn-RS" sz="2200" b="0" dirty="0" smtClean="0">
              <a:solidFill>
                <a:srgbClr val="800000"/>
              </a:solidFill>
            </a:rPr>
            <a:t>- </a:t>
          </a:r>
          <a:r>
            <a:rPr lang="vi-VN" sz="2200" b="0" dirty="0" smtClean="0">
              <a:solidFill>
                <a:srgbClr val="800000"/>
              </a:solidFill>
            </a:rPr>
            <a:t>kurs će se fokusirati na ruralnu politiku EU i njene glavne principe, instrumente i mere </a:t>
          </a:r>
          <a:endParaRPr lang="sr-Latn-RS" sz="2200" b="0" dirty="0" smtClean="0">
            <a:solidFill>
              <a:srgbClr val="800000"/>
            </a:solidFill>
          </a:endParaRPr>
        </a:p>
        <a:p>
          <a:pPr rtl="0"/>
          <a:r>
            <a:rPr lang="vi-VN" sz="2200" b="0" dirty="0" smtClean="0">
              <a:solidFill>
                <a:srgbClr val="800000"/>
              </a:solidFill>
            </a:rPr>
            <a:t>Studenti će imati prilike da se upoznaju sa evolucijom ruralne politike EU i značajem razvoja ruralnih područja, novim ciljevima i merama, modalitetima finansiranja ruralnih projekata, te perspektivama razvoja ruralnih područja EU. Studenti će biti osposobljeni da kritički analiziraju efekte ruralne politike</a:t>
          </a:r>
          <a:r>
            <a:rPr lang="sr-Latn-RS" sz="2200" b="0" dirty="0" smtClean="0">
              <a:solidFill>
                <a:srgbClr val="800000"/>
              </a:solidFill>
            </a:rPr>
            <a:t> </a:t>
          </a:r>
          <a:r>
            <a:rPr lang="vi-VN" sz="2200" b="0" dirty="0" smtClean="0">
              <a:solidFill>
                <a:srgbClr val="800000"/>
              </a:solidFill>
            </a:rPr>
            <a:t>EU sa mogućim implikacijama na ruralna područja Srbije, kao i da dobre prakse i principe usvoje i prilagode u formulisanju domaće ruralne politike. </a:t>
          </a:r>
          <a:endParaRPr lang="en-US" sz="2200" b="0" dirty="0">
            <a:solidFill>
              <a:srgbClr val="800000"/>
            </a:solidFill>
          </a:endParaRPr>
        </a:p>
      </dgm:t>
    </dgm:pt>
    <dgm:pt modelId="{56F7E77E-8708-4D33-B0A1-DED62A278604}" type="parTrans" cxnId="{CE7DEF1F-0B79-47E4-9DFC-E91756043A22}">
      <dgm:prSet/>
      <dgm:spPr/>
      <dgm:t>
        <a:bodyPr/>
        <a:lstStyle/>
        <a:p>
          <a:endParaRPr lang="en-US"/>
        </a:p>
      </dgm:t>
    </dgm:pt>
    <dgm:pt modelId="{358CB638-352C-4BF8-B98E-D0B66BF753BA}" type="sibTrans" cxnId="{CE7DEF1F-0B79-47E4-9DFC-E91756043A22}">
      <dgm:prSet/>
      <dgm:spPr/>
      <dgm:t>
        <a:bodyPr/>
        <a:lstStyle/>
        <a:p>
          <a:endParaRPr lang="en-US"/>
        </a:p>
      </dgm:t>
    </dgm:pt>
    <dgm:pt modelId="{21DA81F8-7EAA-4C19-A547-EA6327DA19B6}" type="pres">
      <dgm:prSet presAssocID="{8B314447-DFC3-4CB6-A8E3-5E5DD104D4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883A61-945D-41FD-9A46-1F72AC6C9198}" type="pres">
      <dgm:prSet presAssocID="{49C194DE-CCB4-4C81-9D45-40E21602C0E7}" presName="node" presStyleLbl="node1" presStyleIdx="0" presStyleCnt="1" custScaleX="193939" custScaleY="125252" custRadScaleRad="93876" custRadScaleInc="-1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7DEF1F-0B79-47E4-9DFC-E91756043A22}" srcId="{8B314447-DFC3-4CB6-A8E3-5E5DD104D44A}" destId="{49C194DE-CCB4-4C81-9D45-40E21602C0E7}" srcOrd="0" destOrd="0" parTransId="{56F7E77E-8708-4D33-B0A1-DED62A278604}" sibTransId="{358CB638-352C-4BF8-B98E-D0B66BF753BA}"/>
    <dgm:cxn modelId="{741B37EC-8110-4949-85D1-B84D0BA5A0C9}" type="presOf" srcId="{8B314447-DFC3-4CB6-A8E3-5E5DD104D44A}" destId="{21DA81F8-7EAA-4C19-A547-EA6327DA19B6}" srcOrd="0" destOrd="0" presId="urn:microsoft.com/office/officeart/2005/8/layout/cycle2"/>
    <dgm:cxn modelId="{B457EF4B-7A37-409C-9824-0931369076F3}" type="presOf" srcId="{49C194DE-CCB4-4C81-9D45-40E21602C0E7}" destId="{89883A61-945D-41FD-9A46-1F72AC6C9198}" srcOrd="0" destOrd="0" presId="urn:microsoft.com/office/officeart/2005/8/layout/cycle2"/>
    <dgm:cxn modelId="{92BC0717-79DF-43AE-B66D-B1E038FB86A1}" type="presParOf" srcId="{21DA81F8-7EAA-4C19-A547-EA6327DA19B6}" destId="{89883A61-945D-41FD-9A46-1F72AC6C919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91C1FD-3FE0-4634-8C61-4EC1938C7609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82E8432-FFC3-48A1-BFBC-7AC26D9F6A68}">
      <dgm:prSet/>
      <dgm:spPr/>
      <dgm:t>
        <a:bodyPr/>
        <a:lstStyle/>
        <a:p>
          <a:pPr rtl="0"/>
          <a:r>
            <a:rPr lang="en-US" smtClean="0"/>
            <a:t>Ruralna područja </a:t>
          </a:r>
          <a:endParaRPr lang="en-US"/>
        </a:p>
      </dgm:t>
    </dgm:pt>
    <dgm:pt modelId="{32268135-CE9F-42AD-A8DB-6AF4D8D15D96}" type="parTrans" cxnId="{FA39D7BA-ACD3-4690-AEB1-745B9C964831}">
      <dgm:prSet/>
      <dgm:spPr/>
      <dgm:t>
        <a:bodyPr/>
        <a:lstStyle/>
        <a:p>
          <a:endParaRPr lang="en-US"/>
        </a:p>
      </dgm:t>
    </dgm:pt>
    <dgm:pt modelId="{80A723F7-FD9E-4D01-AA56-9262AED8CFC4}" type="sibTrans" cxnId="{FA39D7BA-ACD3-4690-AEB1-745B9C964831}">
      <dgm:prSet/>
      <dgm:spPr/>
      <dgm:t>
        <a:bodyPr/>
        <a:lstStyle/>
        <a:p>
          <a:endParaRPr lang="en-US"/>
        </a:p>
      </dgm:t>
    </dgm:pt>
    <dgm:pt modelId="{1DF30615-238B-403F-AFC7-7E266DDAAF1A}">
      <dgm:prSet/>
      <dgm:spPr/>
      <dgm:t>
        <a:bodyPr/>
        <a:lstStyle/>
        <a:p>
          <a:pPr rtl="0"/>
          <a:r>
            <a:rPr lang="en-US" smtClean="0"/>
            <a:t>Ruralna ekonomija </a:t>
          </a:r>
          <a:endParaRPr lang="en-US"/>
        </a:p>
      </dgm:t>
    </dgm:pt>
    <dgm:pt modelId="{5758F297-E0D2-4A6D-B300-7A4D58896C3A}" type="parTrans" cxnId="{B3922302-9A3B-44FB-A6A0-F48D9F9CE92A}">
      <dgm:prSet/>
      <dgm:spPr/>
      <dgm:t>
        <a:bodyPr/>
        <a:lstStyle/>
        <a:p>
          <a:endParaRPr lang="en-US"/>
        </a:p>
      </dgm:t>
    </dgm:pt>
    <dgm:pt modelId="{00957F15-01CD-4C01-BA7A-FF5825E1D9A7}" type="sibTrans" cxnId="{B3922302-9A3B-44FB-A6A0-F48D9F9CE92A}">
      <dgm:prSet/>
      <dgm:spPr/>
      <dgm:t>
        <a:bodyPr/>
        <a:lstStyle/>
        <a:p>
          <a:endParaRPr lang="en-US"/>
        </a:p>
      </dgm:t>
    </dgm:pt>
    <dgm:pt modelId="{6289EE14-A1EE-4E11-BB72-7B701F262B27}">
      <dgm:prSet/>
      <dgm:spPr/>
      <dgm:t>
        <a:bodyPr/>
        <a:lstStyle/>
        <a:p>
          <a:pPr rtl="0"/>
          <a:r>
            <a:rPr lang="sr-Latn-RS" smtClean="0"/>
            <a:t>Ruralni problem</a:t>
          </a:r>
          <a:endParaRPr lang="en-US"/>
        </a:p>
      </dgm:t>
    </dgm:pt>
    <dgm:pt modelId="{98645F63-87E5-414D-8F8D-0145B58D3C26}" type="parTrans" cxnId="{15D4304D-DA15-4C74-8EBB-802454904513}">
      <dgm:prSet/>
      <dgm:spPr/>
      <dgm:t>
        <a:bodyPr/>
        <a:lstStyle/>
        <a:p>
          <a:endParaRPr lang="en-US"/>
        </a:p>
      </dgm:t>
    </dgm:pt>
    <dgm:pt modelId="{2BD40474-8AAF-4380-92F2-EAE43D986A31}" type="sibTrans" cxnId="{15D4304D-DA15-4C74-8EBB-802454904513}">
      <dgm:prSet/>
      <dgm:spPr/>
      <dgm:t>
        <a:bodyPr/>
        <a:lstStyle/>
        <a:p>
          <a:endParaRPr lang="en-US"/>
        </a:p>
      </dgm:t>
    </dgm:pt>
    <dgm:pt modelId="{19ED5967-CB4D-4E69-A329-C7EDD0213DC6}">
      <dgm:prSet/>
      <dgm:spPr/>
      <dgm:t>
        <a:bodyPr/>
        <a:lstStyle/>
        <a:p>
          <a:pPr rtl="0"/>
          <a:r>
            <a:rPr lang="sr-Latn-RS" smtClean="0"/>
            <a:t>R</a:t>
          </a:r>
          <a:r>
            <a:rPr lang="en-US" smtClean="0"/>
            <a:t>uralna politika </a:t>
          </a:r>
          <a:endParaRPr lang="en-US"/>
        </a:p>
      </dgm:t>
    </dgm:pt>
    <dgm:pt modelId="{D7124E8C-8BCA-4890-B44C-0CF371FC9725}" type="parTrans" cxnId="{84498E44-A5AA-407C-8D75-1DE9627D8A36}">
      <dgm:prSet/>
      <dgm:spPr/>
      <dgm:t>
        <a:bodyPr/>
        <a:lstStyle/>
        <a:p>
          <a:endParaRPr lang="en-US"/>
        </a:p>
      </dgm:t>
    </dgm:pt>
    <dgm:pt modelId="{A058C0BE-563C-4915-B8AE-E7BF539571E9}" type="sibTrans" cxnId="{84498E44-A5AA-407C-8D75-1DE9627D8A36}">
      <dgm:prSet/>
      <dgm:spPr/>
      <dgm:t>
        <a:bodyPr/>
        <a:lstStyle/>
        <a:p>
          <a:endParaRPr lang="en-US"/>
        </a:p>
      </dgm:t>
    </dgm:pt>
    <dgm:pt modelId="{A996A8DD-57B7-4695-B986-153C20C09E02}">
      <dgm:prSet/>
      <dgm:spPr/>
      <dgm:t>
        <a:bodyPr/>
        <a:lstStyle/>
        <a:p>
          <a:pPr rtl="0"/>
          <a:r>
            <a:rPr lang="sr-Latn-RS" smtClean="0"/>
            <a:t>Agrarna politika</a:t>
          </a:r>
          <a:endParaRPr lang="en-US"/>
        </a:p>
      </dgm:t>
    </dgm:pt>
    <dgm:pt modelId="{F1A5CF74-4949-418E-A33E-090CE06FAFDD}" type="parTrans" cxnId="{5308F0F8-09E7-4ADB-928C-F3FBBC530DDF}">
      <dgm:prSet/>
      <dgm:spPr/>
      <dgm:t>
        <a:bodyPr/>
        <a:lstStyle/>
        <a:p>
          <a:endParaRPr lang="en-US"/>
        </a:p>
      </dgm:t>
    </dgm:pt>
    <dgm:pt modelId="{9FFDA0A5-7E26-4A6C-9E75-87258A689172}" type="sibTrans" cxnId="{5308F0F8-09E7-4ADB-928C-F3FBBC530DDF}">
      <dgm:prSet/>
      <dgm:spPr/>
      <dgm:t>
        <a:bodyPr/>
        <a:lstStyle/>
        <a:p>
          <a:endParaRPr lang="en-US"/>
        </a:p>
      </dgm:t>
    </dgm:pt>
    <dgm:pt modelId="{5671B5A4-F33A-4D98-8EF8-E2FD58C6938D}">
      <dgm:prSet/>
      <dgm:spPr/>
      <dgm:t>
        <a:bodyPr/>
        <a:lstStyle/>
        <a:p>
          <a:pPr rtl="0"/>
          <a:r>
            <a:rPr lang="sr-Latn-RS" smtClean="0"/>
            <a:t>Ruralna diverzifikacija</a:t>
          </a:r>
          <a:endParaRPr lang="en-US"/>
        </a:p>
      </dgm:t>
    </dgm:pt>
    <dgm:pt modelId="{3F8523FC-BF39-4C66-BF32-CB66372405E1}" type="parTrans" cxnId="{C8607B8C-AB66-468A-A831-CF0058332F97}">
      <dgm:prSet/>
      <dgm:spPr/>
      <dgm:t>
        <a:bodyPr/>
        <a:lstStyle/>
        <a:p>
          <a:endParaRPr lang="en-US"/>
        </a:p>
      </dgm:t>
    </dgm:pt>
    <dgm:pt modelId="{0A1D800E-2E08-4C26-B804-2C32287585A5}" type="sibTrans" cxnId="{C8607B8C-AB66-468A-A831-CF0058332F97}">
      <dgm:prSet/>
      <dgm:spPr/>
      <dgm:t>
        <a:bodyPr/>
        <a:lstStyle/>
        <a:p>
          <a:endParaRPr lang="en-US"/>
        </a:p>
      </dgm:t>
    </dgm:pt>
    <dgm:pt modelId="{CF2389F7-FB4F-4427-9364-6B7BEFE691F8}">
      <dgm:prSet/>
      <dgm:spPr/>
      <dgm:t>
        <a:bodyPr/>
        <a:lstStyle/>
        <a:p>
          <a:pPr rtl="0"/>
          <a:r>
            <a:rPr lang="sr-Latn-RS" dirty="0" smtClean="0"/>
            <a:t>Multifunkcionalni pristup (</a:t>
          </a:r>
          <a:r>
            <a:rPr lang="sr-Latn-RS" i="1" dirty="0" smtClean="0"/>
            <a:t>ekonomija, ekologija, kultutra, socijalni aspekat</a:t>
          </a:r>
          <a:r>
            <a:rPr lang="sr-Latn-RS" dirty="0" smtClean="0"/>
            <a:t>)</a:t>
          </a:r>
          <a:endParaRPr lang="en-US" dirty="0"/>
        </a:p>
      </dgm:t>
    </dgm:pt>
    <dgm:pt modelId="{A6EBBA44-6652-42D5-A2DB-97B8EA47BDD1}" type="parTrans" cxnId="{9DC5D47D-A91A-4E0A-95F8-ACCACBD07332}">
      <dgm:prSet/>
      <dgm:spPr/>
      <dgm:t>
        <a:bodyPr/>
        <a:lstStyle/>
        <a:p>
          <a:endParaRPr lang="en-US"/>
        </a:p>
      </dgm:t>
    </dgm:pt>
    <dgm:pt modelId="{42AAD1B6-C75F-4D4E-A22A-8EE8B48AEB49}" type="sibTrans" cxnId="{9DC5D47D-A91A-4E0A-95F8-ACCACBD07332}">
      <dgm:prSet/>
      <dgm:spPr/>
      <dgm:t>
        <a:bodyPr/>
        <a:lstStyle/>
        <a:p>
          <a:endParaRPr lang="en-US"/>
        </a:p>
      </dgm:t>
    </dgm:pt>
    <dgm:pt modelId="{33737B3B-5D72-45C6-B84D-0FFEDF7C1AE4}">
      <dgm:prSet/>
      <dgm:spPr/>
      <dgm:t>
        <a:bodyPr/>
        <a:lstStyle/>
        <a:p>
          <a:pPr rtl="0"/>
          <a:r>
            <a:rPr lang="sr-Latn-RS" smtClean="0"/>
            <a:t>Integrisani pristup, nasuprot sektorskom</a:t>
          </a:r>
          <a:endParaRPr lang="en-US"/>
        </a:p>
      </dgm:t>
    </dgm:pt>
    <dgm:pt modelId="{BDE332FC-BE82-45F6-BA1E-7C3A50D1BCD2}" type="parTrans" cxnId="{F9C4584A-72A4-4712-8395-525422CFDA09}">
      <dgm:prSet/>
      <dgm:spPr/>
      <dgm:t>
        <a:bodyPr/>
        <a:lstStyle/>
        <a:p>
          <a:endParaRPr lang="en-US"/>
        </a:p>
      </dgm:t>
    </dgm:pt>
    <dgm:pt modelId="{CE3B1D1F-B8B7-4491-8C11-A7FA958D435A}" type="sibTrans" cxnId="{F9C4584A-72A4-4712-8395-525422CFDA09}">
      <dgm:prSet/>
      <dgm:spPr/>
      <dgm:t>
        <a:bodyPr/>
        <a:lstStyle/>
        <a:p>
          <a:endParaRPr lang="en-US"/>
        </a:p>
      </dgm:t>
    </dgm:pt>
    <dgm:pt modelId="{7EC47CAB-71C7-4277-8DE9-44C72827DC41}">
      <dgm:prSet/>
      <dgm:spPr/>
      <dgm:t>
        <a:bodyPr/>
        <a:lstStyle/>
        <a:p>
          <a:pPr rtl="0"/>
          <a:r>
            <a:rPr lang="pl-PL" smtClean="0"/>
            <a:t>Dodatni izazov za ruralni razvoj → klimatske promene</a:t>
          </a:r>
          <a:endParaRPr lang="en-US"/>
        </a:p>
      </dgm:t>
    </dgm:pt>
    <dgm:pt modelId="{1A817441-0C53-459B-BFC4-B1DB188E65EB}" type="parTrans" cxnId="{3CB3C71F-8B21-4536-9C07-2E8C9C747040}">
      <dgm:prSet/>
      <dgm:spPr/>
      <dgm:t>
        <a:bodyPr/>
        <a:lstStyle/>
        <a:p>
          <a:endParaRPr lang="en-US"/>
        </a:p>
      </dgm:t>
    </dgm:pt>
    <dgm:pt modelId="{F049E1EC-C391-4D87-99B3-2D466545B53C}" type="sibTrans" cxnId="{3CB3C71F-8B21-4536-9C07-2E8C9C747040}">
      <dgm:prSet/>
      <dgm:spPr/>
      <dgm:t>
        <a:bodyPr/>
        <a:lstStyle/>
        <a:p>
          <a:endParaRPr lang="en-US"/>
        </a:p>
      </dgm:t>
    </dgm:pt>
    <dgm:pt modelId="{A711C57D-3FAA-43CF-BD85-AB6132DB02EF}">
      <dgm:prSet/>
      <dgm:spPr/>
      <dgm:t>
        <a:bodyPr/>
        <a:lstStyle/>
        <a:p>
          <a:pPr rtl="0"/>
          <a:r>
            <a:rPr lang="en-US" smtClean="0"/>
            <a:t>Koncept integralnog ruralnog razvoja</a:t>
          </a:r>
          <a:r>
            <a:rPr lang="sr-Latn-RS" smtClean="0"/>
            <a:t> (primer)</a:t>
          </a:r>
          <a:endParaRPr lang="en-US"/>
        </a:p>
      </dgm:t>
    </dgm:pt>
    <dgm:pt modelId="{D6292945-8FC6-4659-971B-5EE7026EF3FC}" type="parTrans" cxnId="{52680C4D-4B47-4948-B48E-169AB6FA9C6D}">
      <dgm:prSet/>
      <dgm:spPr/>
      <dgm:t>
        <a:bodyPr/>
        <a:lstStyle/>
        <a:p>
          <a:endParaRPr lang="en-US"/>
        </a:p>
      </dgm:t>
    </dgm:pt>
    <dgm:pt modelId="{1E7366A2-B8BE-4CE5-AC78-28BF61B8D713}" type="sibTrans" cxnId="{52680C4D-4B47-4948-B48E-169AB6FA9C6D}">
      <dgm:prSet/>
      <dgm:spPr/>
      <dgm:t>
        <a:bodyPr/>
        <a:lstStyle/>
        <a:p>
          <a:endParaRPr lang="en-US"/>
        </a:p>
      </dgm:t>
    </dgm:pt>
    <dgm:pt modelId="{3C96FF60-D35C-42F6-9BE3-EC4014A5A0C7}">
      <dgm:prSet/>
      <dgm:spPr/>
      <dgm:t>
        <a:bodyPr/>
        <a:lstStyle/>
        <a:p>
          <a:pPr rtl="0"/>
          <a:r>
            <a:rPr lang="sr-Latn-RS" smtClean="0"/>
            <a:t>A</a:t>
          </a:r>
          <a:r>
            <a:rPr lang="en-US" smtClean="0"/>
            <a:t>grarno </a:t>
          </a:r>
          <a:r>
            <a:rPr lang="sr-Latn-RS" smtClean="0"/>
            <a:t>(ruralno) </a:t>
          </a:r>
          <a:r>
            <a:rPr lang="en-US" smtClean="0"/>
            <a:t>preduzetništv</a:t>
          </a:r>
          <a:r>
            <a:rPr lang="sr-Latn-RS" smtClean="0"/>
            <a:t>o</a:t>
          </a:r>
          <a:endParaRPr lang="en-US"/>
        </a:p>
      </dgm:t>
    </dgm:pt>
    <dgm:pt modelId="{23CD93B8-B590-44B8-BAFE-5DC5B9D858E6}" type="parTrans" cxnId="{3332852B-5396-41E5-B34A-1593BA7CA93C}">
      <dgm:prSet/>
      <dgm:spPr/>
      <dgm:t>
        <a:bodyPr/>
        <a:lstStyle/>
        <a:p>
          <a:endParaRPr lang="en-US"/>
        </a:p>
      </dgm:t>
    </dgm:pt>
    <dgm:pt modelId="{C29DE15F-8ECD-4DC3-B063-EF8881C4583B}" type="sibTrans" cxnId="{3332852B-5396-41E5-B34A-1593BA7CA93C}">
      <dgm:prSet/>
      <dgm:spPr/>
      <dgm:t>
        <a:bodyPr/>
        <a:lstStyle/>
        <a:p>
          <a:endParaRPr lang="en-US"/>
        </a:p>
      </dgm:t>
    </dgm:pt>
    <dgm:pt modelId="{12DFF563-0C5D-4FEB-82D5-A826E7370C79}" type="pres">
      <dgm:prSet presAssocID="{AF91C1FD-3FE0-4634-8C61-4EC1938C76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818DE3-538F-4D72-B5B8-A736BB308109}" type="pres">
      <dgm:prSet presAssocID="{582E8432-FFC3-48A1-BFBC-7AC26D9F6A68}" presName="parentText" presStyleLbl="node1" presStyleIdx="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B8D86-C4C8-429F-B6A2-3E5AA1140981}" type="pres">
      <dgm:prSet presAssocID="{80A723F7-FD9E-4D01-AA56-9262AED8CFC4}" presName="spacer" presStyleCnt="0"/>
      <dgm:spPr/>
    </dgm:pt>
    <dgm:pt modelId="{CC21315B-40A8-4D16-8580-E8AEE5B74F5C}" type="pres">
      <dgm:prSet presAssocID="{1DF30615-238B-403F-AFC7-7E266DDAAF1A}" presName="parentText" presStyleLbl="node1" presStyleIdx="1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E2EB6-3FE2-4C91-83CB-73E3F5EB761F}" type="pres">
      <dgm:prSet presAssocID="{00957F15-01CD-4C01-BA7A-FF5825E1D9A7}" presName="spacer" presStyleCnt="0"/>
      <dgm:spPr/>
    </dgm:pt>
    <dgm:pt modelId="{6EA61539-FA45-4632-8A05-2646D19CDB54}" type="pres">
      <dgm:prSet presAssocID="{6289EE14-A1EE-4E11-BB72-7B701F262B27}" presName="parentText" presStyleLbl="node1" presStyleIdx="2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CEEBC3-7E51-4692-886C-2B85EC6E8956}" type="pres">
      <dgm:prSet presAssocID="{2BD40474-8AAF-4380-92F2-EAE43D986A31}" presName="spacer" presStyleCnt="0"/>
      <dgm:spPr/>
    </dgm:pt>
    <dgm:pt modelId="{D31D8EE9-43D4-4244-A6D4-FBDCB8F56C25}" type="pres">
      <dgm:prSet presAssocID="{19ED5967-CB4D-4E69-A329-C7EDD0213DC6}" presName="parentText" presStyleLbl="node1" presStyleIdx="3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03D8D2-6A91-4BBD-B9A9-841CBD047F71}" type="pres">
      <dgm:prSet presAssocID="{A058C0BE-563C-4915-B8AE-E7BF539571E9}" presName="spacer" presStyleCnt="0"/>
      <dgm:spPr/>
    </dgm:pt>
    <dgm:pt modelId="{11CDFFAC-43ED-4DF1-9802-BEF4CF3AD7F3}" type="pres">
      <dgm:prSet presAssocID="{A996A8DD-57B7-4695-B986-153C20C09E02}" presName="parentText" presStyleLbl="node1" presStyleIdx="4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031A3-E208-4063-8F46-13E4D815A629}" type="pres">
      <dgm:prSet presAssocID="{9FFDA0A5-7E26-4A6C-9E75-87258A689172}" presName="spacer" presStyleCnt="0"/>
      <dgm:spPr/>
    </dgm:pt>
    <dgm:pt modelId="{AFFC30EB-B308-4649-8939-5FE24DE8CB48}" type="pres">
      <dgm:prSet presAssocID="{5671B5A4-F33A-4D98-8EF8-E2FD58C6938D}" presName="parentText" presStyleLbl="node1" presStyleIdx="5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F3B08-D6DA-49A0-BB32-E754983971D3}" type="pres">
      <dgm:prSet presAssocID="{0A1D800E-2E08-4C26-B804-2C32287585A5}" presName="spacer" presStyleCnt="0"/>
      <dgm:spPr/>
    </dgm:pt>
    <dgm:pt modelId="{4D54899D-8749-4938-9955-86C9BF8020E2}" type="pres">
      <dgm:prSet presAssocID="{CF2389F7-FB4F-4427-9364-6B7BEFE691F8}" presName="parentText" presStyleLbl="node1" presStyleIdx="6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7FF39-6F22-4D3D-9672-C318E7E21535}" type="pres">
      <dgm:prSet presAssocID="{42AAD1B6-C75F-4D4E-A22A-8EE8B48AEB49}" presName="spacer" presStyleCnt="0"/>
      <dgm:spPr/>
    </dgm:pt>
    <dgm:pt modelId="{77AD8B45-F5D9-490B-9E81-D27E446F2FD5}" type="pres">
      <dgm:prSet presAssocID="{33737B3B-5D72-45C6-B84D-0FFEDF7C1AE4}" presName="parentText" presStyleLbl="node1" presStyleIdx="7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36A3B-0BF2-487F-941C-C81DF63CD2E6}" type="pres">
      <dgm:prSet presAssocID="{CE3B1D1F-B8B7-4491-8C11-A7FA958D435A}" presName="spacer" presStyleCnt="0"/>
      <dgm:spPr/>
    </dgm:pt>
    <dgm:pt modelId="{8A5A85BB-E04B-449A-A299-971EE8152C2A}" type="pres">
      <dgm:prSet presAssocID="{7EC47CAB-71C7-4277-8DE9-44C72827DC41}" presName="parentText" presStyleLbl="node1" presStyleIdx="8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C772DA-E0BD-47FE-AE27-80A602D183B4}" type="pres">
      <dgm:prSet presAssocID="{F049E1EC-C391-4D87-99B3-2D466545B53C}" presName="spacer" presStyleCnt="0"/>
      <dgm:spPr/>
    </dgm:pt>
    <dgm:pt modelId="{8698837E-CA71-4D6D-B057-709C20BCB0C2}" type="pres">
      <dgm:prSet presAssocID="{A711C57D-3FAA-43CF-BD85-AB6132DB02EF}" presName="parentText" presStyleLbl="node1" presStyleIdx="9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0E01C-28F3-4CD3-94AF-451DCC3C9F6E}" type="pres">
      <dgm:prSet presAssocID="{1E7366A2-B8BE-4CE5-AC78-28BF61B8D713}" presName="spacer" presStyleCnt="0"/>
      <dgm:spPr/>
    </dgm:pt>
    <dgm:pt modelId="{51ADFFA3-550C-4A16-972C-099D5002631D}" type="pres">
      <dgm:prSet presAssocID="{3C96FF60-D35C-42F6-9BE3-EC4014A5A0C7}" presName="parentText" presStyleLbl="node1" presStyleIdx="10" presStyleCnt="1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DC02A0-A4E5-444E-A71F-3262A6135C8D}" type="presOf" srcId="{CF2389F7-FB4F-4427-9364-6B7BEFE691F8}" destId="{4D54899D-8749-4938-9955-86C9BF8020E2}" srcOrd="0" destOrd="0" presId="urn:microsoft.com/office/officeart/2005/8/layout/vList2"/>
    <dgm:cxn modelId="{FA39D7BA-ACD3-4690-AEB1-745B9C964831}" srcId="{AF91C1FD-3FE0-4634-8C61-4EC1938C7609}" destId="{582E8432-FFC3-48A1-BFBC-7AC26D9F6A68}" srcOrd="0" destOrd="0" parTransId="{32268135-CE9F-42AD-A8DB-6AF4D8D15D96}" sibTransId="{80A723F7-FD9E-4D01-AA56-9262AED8CFC4}"/>
    <dgm:cxn modelId="{A9C9592B-519B-4AD8-B5DA-A4A54A3AAA86}" type="presOf" srcId="{5671B5A4-F33A-4D98-8EF8-E2FD58C6938D}" destId="{AFFC30EB-B308-4649-8939-5FE24DE8CB48}" srcOrd="0" destOrd="0" presId="urn:microsoft.com/office/officeart/2005/8/layout/vList2"/>
    <dgm:cxn modelId="{AEFD12A5-E6B7-4A18-86B2-DF1D6078BC56}" type="presOf" srcId="{1DF30615-238B-403F-AFC7-7E266DDAAF1A}" destId="{CC21315B-40A8-4D16-8580-E8AEE5B74F5C}" srcOrd="0" destOrd="0" presId="urn:microsoft.com/office/officeart/2005/8/layout/vList2"/>
    <dgm:cxn modelId="{9DC5D47D-A91A-4E0A-95F8-ACCACBD07332}" srcId="{AF91C1FD-3FE0-4634-8C61-4EC1938C7609}" destId="{CF2389F7-FB4F-4427-9364-6B7BEFE691F8}" srcOrd="6" destOrd="0" parTransId="{A6EBBA44-6652-42D5-A2DB-97B8EA47BDD1}" sibTransId="{42AAD1B6-C75F-4D4E-A22A-8EE8B48AEB49}"/>
    <dgm:cxn modelId="{84498E44-A5AA-407C-8D75-1DE9627D8A36}" srcId="{AF91C1FD-3FE0-4634-8C61-4EC1938C7609}" destId="{19ED5967-CB4D-4E69-A329-C7EDD0213DC6}" srcOrd="3" destOrd="0" parTransId="{D7124E8C-8BCA-4890-B44C-0CF371FC9725}" sibTransId="{A058C0BE-563C-4915-B8AE-E7BF539571E9}"/>
    <dgm:cxn modelId="{24DAD9CC-A26C-492B-9C57-F756A9D80D43}" type="presOf" srcId="{6289EE14-A1EE-4E11-BB72-7B701F262B27}" destId="{6EA61539-FA45-4632-8A05-2646D19CDB54}" srcOrd="0" destOrd="0" presId="urn:microsoft.com/office/officeart/2005/8/layout/vList2"/>
    <dgm:cxn modelId="{C8607B8C-AB66-468A-A831-CF0058332F97}" srcId="{AF91C1FD-3FE0-4634-8C61-4EC1938C7609}" destId="{5671B5A4-F33A-4D98-8EF8-E2FD58C6938D}" srcOrd="5" destOrd="0" parTransId="{3F8523FC-BF39-4C66-BF32-CB66372405E1}" sibTransId="{0A1D800E-2E08-4C26-B804-2C32287585A5}"/>
    <dgm:cxn modelId="{6EF72DD3-3434-40E6-8B02-DF20417148BF}" type="presOf" srcId="{AF91C1FD-3FE0-4634-8C61-4EC1938C7609}" destId="{12DFF563-0C5D-4FEB-82D5-A826E7370C79}" srcOrd="0" destOrd="0" presId="urn:microsoft.com/office/officeart/2005/8/layout/vList2"/>
    <dgm:cxn modelId="{15D4304D-DA15-4C74-8EBB-802454904513}" srcId="{AF91C1FD-3FE0-4634-8C61-4EC1938C7609}" destId="{6289EE14-A1EE-4E11-BB72-7B701F262B27}" srcOrd="2" destOrd="0" parTransId="{98645F63-87E5-414D-8F8D-0145B58D3C26}" sibTransId="{2BD40474-8AAF-4380-92F2-EAE43D986A31}"/>
    <dgm:cxn modelId="{9421B15D-0699-400D-9684-10DC7AC322B7}" type="presOf" srcId="{A711C57D-3FAA-43CF-BD85-AB6132DB02EF}" destId="{8698837E-CA71-4D6D-B057-709C20BCB0C2}" srcOrd="0" destOrd="0" presId="urn:microsoft.com/office/officeart/2005/8/layout/vList2"/>
    <dgm:cxn modelId="{C4832D51-5EC8-40BF-B2C0-2296B6E18B91}" type="presOf" srcId="{A996A8DD-57B7-4695-B986-153C20C09E02}" destId="{11CDFFAC-43ED-4DF1-9802-BEF4CF3AD7F3}" srcOrd="0" destOrd="0" presId="urn:microsoft.com/office/officeart/2005/8/layout/vList2"/>
    <dgm:cxn modelId="{F9C4584A-72A4-4712-8395-525422CFDA09}" srcId="{AF91C1FD-3FE0-4634-8C61-4EC1938C7609}" destId="{33737B3B-5D72-45C6-B84D-0FFEDF7C1AE4}" srcOrd="7" destOrd="0" parTransId="{BDE332FC-BE82-45F6-BA1E-7C3A50D1BCD2}" sibTransId="{CE3B1D1F-B8B7-4491-8C11-A7FA958D435A}"/>
    <dgm:cxn modelId="{DD0938C2-3CB2-491D-B371-C0BECF1BCFB4}" type="presOf" srcId="{19ED5967-CB4D-4E69-A329-C7EDD0213DC6}" destId="{D31D8EE9-43D4-4244-A6D4-FBDCB8F56C25}" srcOrd="0" destOrd="0" presId="urn:microsoft.com/office/officeart/2005/8/layout/vList2"/>
    <dgm:cxn modelId="{52680C4D-4B47-4948-B48E-169AB6FA9C6D}" srcId="{AF91C1FD-3FE0-4634-8C61-4EC1938C7609}" destId="{A711C57D-3FAA-43CF-BD85-AB6132DB02EF}" srcOrd="9" destOrd="0" parTransId="{D6292945-8FC6-4659-971B-5EE7026EF3FC}" sibTransId="{1E7366A2-B8BE-4CE5-AC78-28BF61B8D713}"/>
    <dgm:cxn modelId="{BB36B6FE-38E0-411B-A0E6-9178C9243F59}" type="presOf" srcId="{582E8432-FFC3-48A1-BFBC-7AC26D9F6A68}" destId="{F8818DE3-538F-4D72-B5B8-A736BB308109}" srcOrd="0" destOrd="0" presId="urn:microsoft.com/office/officeart/2005/8/layout/vList2"/>
    <dgm:cxn modelId="{B3922302-9A3B-44FB-A6A0-F48D9F9CE92A}" srcId="{AF91C1FD-3FE0-4634-8C61-4EC1938C7609}" destId="{1DF30615-238B-403F-AFC7-7E266DDAAF1A}" srcOrd="1" destOrd="0" parTransId="{5758F297-E0D2-4A6D-B300-7A4D58896C3A}" sibTransId="{00957F15-01CD-4C01-BA7A-FF5825E1D9A7}"/>
    <dgm:cxn modelId="{5308F0F8-09E7-4ADB-928C-F3FBBC530DDF}" srcId="{AF91C1FD-3FE0-4634-8C61-4EC1938C7609}" destId="{A996A8DD-57B7-4695-B986-153C20C09E02}" srcOrd="4" destOrd="0" parTransId="{F1A5CF74-4949-418E-A33E-090CE06FAFDD}" sibTransId="{9FFDA0A5-7E26-4A6C-9E75-87258A689172}"/>
    <dgm:cxn modelId="{28277405-F037-498F-B176-A87B82C46565}" type="presOf" srcId="{3C96FF60-D35C-42F6-9BE3-EC4014A5A0C7}" destId="{51ADFFA3-550C-4A16-972C-099D5002631D}" srcOrd="0" destOrd="0" presId="urn:microsoft.com/office/officeart/2005/8/layout/vList2"/>
    <dgm:cxn modelId="{3CB3C71F-8B21-4536-9C07-2E8C9C747040}" srcId="{AF91C1FD-3FE0-4634-8C61-4EC1938C7609}" destId="{7EC47CAB-71C7-4277-8DE9-44C72827DC41}" srcOrd="8" destOrd="0" parTransId="{1A817441-0C53-459B-BFC4-B1DB188E65EB}" sibTransId="{F049E1EC-C391-4D87-99B3-2D466545B53C}"/>
    <dgm:cxn modelId="{3332852B-5396-41E5-B34A-1593BA7CA93C}" srcId="{AF91C1FD-3FE0-4634-8C61-4EC1938C7609}" destId="{3C96FF60-D35C-42F6-9BE3-EC4014A5A0C7}" srcOrd="10" destOrd="0" parTransId="{23CD93B8-B590-44B8-BAFE-5DC5B9D858E6}" sibTransId="{C29DE15F-8ECD-4DC3-B063-EF8881C4583B}"/>
    <dgm:cxn modelId="{B4DD99D8-398D-4C59-BC2E-4804D234C496}" type="presOf" srcId="{7EC47CAB-71C7-4277-8DE9-44C72827DC41}" destId="{8A5A85BB-E04B-449A-A299-971EE8152C2A}" srcOrd="0" destOrd="0" presId="urn:microsoft.com/office/officeart/2005/8/layout/vList2"/>
    <dgm:cxn modelId="{FEC8A711-B80D-444A-A15F-7C60F0F017F0}" type="presOf" srcId="{33737B3B-5D72-45C6-B84D-0FFEDF7C1AE4}" destId="{77AD8B45-F5D9-490B-9E81-D27E446F2FD5}" srcOrd="0" destOrd="0" presId="urn:microsoft.com/office/officeart/2005/8/layout/vList2"/>
    <dgm:cxn modelId="{2C6EC90D-3930-4AC2-B6BA-1F7E6C1CD4A4}" type="presParOf" srcId="{12DFF563-0C5D-4FEB-82D5-A826E7370C79}" destId="{F8818DE3-538F-4D72-B5B8-A736BB308109}" srcOrd="0" destOrd="0" presId="urn:microsoft.com/office/officeart/2005/8/layout/vList2"/>
    <dgm:cxn modelId="{A42BDBD5-B326-41C5-8449-1BBEB1887965}" type="presParOf" srcId="{12DFF563-0C5D-4FEB-82D5-A826E7370C79}" destId="{539B8D86-C4C8-429F-B6A2-3E5AA1140981}" srcOrd="1" destOrd="0" presId="urn:microsoft.com/office/officeart/2005/8/layout/vList2"/>
    <dgm:cxn modelId="{6B35E80A-71CD-4C49-B5F8-2DAE1B759599}" type="presParOf" srcId="{12DFF563-0C5D-4FEB-82D5-A826E7370C79}" destId="{CC21315B-40A8-4D16-8580-E8AEE5B74F5C}" srcOrd="2" destOrd="0" presId="urn:microsoft.com/office/officeart/2005/8/layout/vList2"/>
    <dgm:cxn modelId="{993BE932-2641-4E15-9FAC-AD325E193543}" type="presParOf" srcId="{12DFF563-0C5D-4FEB-82D5-A826E7370C79}" destId="{83AE2EB6-3FE2-4C91-83CB-73E3F5EB761F}" srcOrd="3" destOrd="0" presId="urn:microsoft.com/office/officeart/2005/8/layout/vList2"/>
    <dgm:cxn modelId="{C05E6527-5A6B-4FDB-9244-9C0DD3ED91AD}" type="presParOf" srcId="{12DFF563-0C5D-4FEB-82D5-A826E7370C79}" destId="{6EA61539-FA45-4632-8A05-2646D19CDB54}" srcOrd="4" destOrd="0" presId="urn:microsoft.com/office/officeart/2005/8/layout/vList2"/>
    <dgm:cxn modelId="{512C8DBB-2B83-42E6-85CD-E6B779F464B4}" type="presParOf" srcId="{12DFF563-0C5D-4FEB-82D5-A826E7370C79}" destId="{F5CEEBC3-7E51-4692-886C-2B85EC6E8956}" srcOrd="5" destOrd="0" presId="urn:microsoft.com/office/officeart/2005/8/layout/vList2"/>
    <dgm:cxn modelId="{ECEAB728-F634-454A-A28E-29CE2868D9E1}" type="presParOf" srcId="{12DFF563-0C5D-4FEB-82D5-A826E7370C79}" destId="{D31D8EE9-43D4-4244-A6D4-FBDCB8F56C25}" srcOrd="6" destOrd="0" presId="urn:microsoft.com/office/officeart/2005/8/layout/vList2"/>
    <dgm:cxn modelId="{B3F1686D-E442-42F1-A44E-286CBC5AAEB6}" type="presParOf" srcId="{12DFF563-0C5D-4FEB-82D5-A826E7370C79}" destId="{3C03D8D2-6A91-4BBD-B9A9-841CBD047F71}" srcOrd="7" destOrd="0" presId="urn:microsoft.com/office/officeart/2005/8/layout/vList2"/>
    <dgm:cxn modelId="{918CE4D6-A314-4939-AD3C-993AB4C50748}" type="presParOf" srcId="{12DFF563-0C5D-4FEB-82D5-A826E7370C79}" destId="{11CDFFAC-43ED-4DF1-9802-BEF4CF3AD7F3}" srcOrd="8" destOrd="0" presId="urn:microsoft.com/office/officeart/2005/8/layout/vList2"/>
    <dgm:cxn modelId="{CA3A5539-7CBC-487D-9923-398A4A7EF7A5}" type="presParOf" srcId="{12DFF563-0C5D-4FEB-82D5-A826E7370C79}" destId="{FBC031A3-E208-4063-8F46-13E4D815A629}" srcOrd="9" destOrd="0" presId="urn:microsoft.com/office/officeart/2005/8/layout/vList2"/>
    <dgm:cxn modelId="{0CFAEDDC-85F3-485A-9FAF-ADB1F215D11C}" type="presParOf" srcId="{12DFF563-0C5D-4FEB-82D5-A826E7370C79}" destId="{AFFC30EB-B308-4649-8939-5FE24DE8CB48}" srcOrd="10" destOrd="0" presId="urn:microsoft.com/office/officeart/2005/8/layout/vList2"/>
    <dgm:cxn modelId="{C4B4E791-174D-43B9-AE01-A46681D27BF7}" type="presParOf" srcId="{12DFF563-0C5D-4FEB-82D5-A826E7370C79}" destId="{00CF3B08-D6DA-49A0-BB32-E754983971D3}" srcOrd="11" destOrd="0" presId="urn:microsoft.com/office/officeart/2005/8/layout/vList2"/>
    <dgm:cxn modelId="{A01AB105-9F0C-41A7-B26A-1B28479B0106}" type="presParOf" srcId="{12DFF563-0C5D-4FEB-82D5-A826E7370C79}" destId="{4D54899D-8749-4938-9955-86C9BF8020E2}" srcOrd="12" destOrd="0" presId="urn:microsoft.com/office/officeart/2005/8/layout/vList2"/>
    <dgm:cxn modelId="{25558A49-CDAF-40CC-BA57-9095411B7B16}" type="presParOf" srcId="{12DFF563-0C5D-4FEB-82D5-A826E7370C79}" destId="{25C7FF39-6F22-4D3D-9672-C318E7E21535}" srcOrd="13" destOrd="0" presId="urn:microsoft.com/office/officeart/2005/8/layout/vList2"/>
    <dgm:cxn modelId="{48E2AFBD-3D4F-472F-B108-54F38EC81496}" type="presParOf" srcId="{12DFF563-0C5D-4FEB-82D5-A826E7370C79}" destId="{77AD8B45-F5D9-490B-9E81-D27E446F2FD5}" srcOrd="14" destOrd="0" presId="urn:microsoft.com/office/officeart/2005/8/layout/vList2"/>
    <dgm:cxn modelId="{E2F57B0A-6D24-4DED-9513-7CDA1731A499}" type="presParOf" srcId="{12DFF563-0C5D-4FEB-82D5-A826E7370C79}" destId="{31D36A3B-0BF2-487F-941C-C81DF63CD2E6}" srcOrd="15" destOrd="0" presId="urn:microsoft.com/office/officeart/2005/8/layout/vList2"/>
    <dgm:cxn modelId="{900D4919-6A75-496E-8ECE-D058E0265C08}" type="presParOf" srcId="{12DFF563-0C5D-4FEB-82D5-A826E7370C79}" destId="{8A5A85BB-E04B-449A-A299-971EE8152C2A}" srcOrd="16" destOrd="0" presId="urn:microsoft.com/office/officeart/2005/8/layout/vList2"/>
    <dgm:cxn modelId="{653C33D1-A8B5-4D16-860C-8C5A38CA7A44}" type="presParOf" srcId="{12DFF563-0C5D-4FEB-82D5-A826E7370C79}" destId="{D6C772DA-E0BD-47FE-AE27-80A602D183B4}" srcOrd="17" destOrd="0" presId="urn:microsoft.com/office/officeart/2005/8/layout/vList2"/>
    <dgm:cxn modelId="{775F0BBD-750B-479F-B5EE-BF350D252433}" type="presParOf" srcId="{12DFF563-0C5D-4FEB-82D5-A826E7370C79}" destId="{8698837E-CA71-4D6D-B057-709C20BCB0C2}" srcOrd="18" destOrd="0" presId="urn:microsoft.com/office/officeart/2005/8/layout/vList2"/>
    <dgm:cxn modelId="{B4077603-FA93-4F06-9A4D-865151EE69F5}" type="presParOf" srcId="{12DFF563-0C5D-4FEB-82D5-A826E7370C79}" destId="{5430E01C-28F3-4CD3-94AF-451DCC3C9F6E}" srcOrd="19" destOrd="0" presId="urn:microsoft.com/office/officeart/2005/8/layout/vList2"/>
    <dgm:cxn modelId="{FF6DECE5-8E86-458A-A2BB-A7BBEBA8C06E}" type="presParOf" srcId="{12DFF563-0C5D-4FEB-82D5-A826E7370C79}" destId="{51ADFFA3-550C-4A16-972C-099D5002631D}" srcOrd="2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440FF7-A5AD-4202-8792-17E554EA52AF}" type="doc">
      <dgm:prSet loTypeId="urn:microsoft.com/office/officeart/2008/layout/Lin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5125E19B-A7CD-42BD-B67E-AAB4FC308FE9}">
      <dgm:prSet custT="1"/>
      <dgm:spPr/>
      <dgm:t>
        <a:bodyPr/>
        <a:lstStyle/>
        <a:p>
          <a:pPr rtl="0"/>
          <a:r>
            <a:rPr lang="en-US" sz="2200" b="1" i="1" dirty="0" err="1" smtClean="0"/>
            <a:t>Ruralna</a:t>
          </a:r>
          <a:r>
            <a:rPr lang="en-US" sz="2200" b="1" i="1" dirty="0" smtClean="0"/>
            <a:t> </a:t>
          </a:r>
          <a:r>
            <a:rPr lang="en-US" sz="2200" b="1" i="1" dirty="0" err="1" smtClean="0"/>
            <a:t>područja</a:t>
          </a:r>
          <a:r>
            <a:rPr lang="en-US" sz="2200" b="1" i="1" dirty="0" smtClean="0"/>
            <a:t> </a:t>
          </a:r>
          <a:r>
            <a:rPr lang="en-US" sz="2200" b="1" i="1" dirty="0" err="1" smtClean="0"/>
            <a:t>podstiču</a:t>
          </a:r>
          <a:r>
            <a:rPr lang="en-US" sz="2200" b="1" i="1" dirty="0" smtClean="0"/>
            <a:t> </a:t>
          </a:r>
          <a:r>
            <a:rPr lang="en-US" sz="2200" b="1" i="1" dirty="0" err="1" smtClean="0"/>
            <a:t>ukupni</a:t>
          </a:r>
          <a:r>
            <a:rPr lang="en-US" sz="2200" b="1" i="1" dirty="0" smtClean="0"/>
            <a:t> </a:t>
          </a:r>
          <a:r>
            <a:rPr lang="en-US" sz="2200" b="1" i="1" dirty="0" err="1" smtClean="0"/>
            <a:t>razvoj</a:t>
          </a:r>
          <a:r>
            <a:rPr lang="sr-Latn-RS" sz="2200" b="1" i="1" dirty="0" smtClean="0"/>
            <a:t> EU </a:t>
          </a:r>
        </a:p>
        <a:p>
          <a:pPr rtl="0"/>
          <a:r>
            <a:rPr lang="sr-Latn-RS" sz="2200" b="0" i="1" dirty="0" smtClean="0"/>
            <a:t>(80 do 90 % teritorije) → značajan potencijal</a:t>
          </a:r>
        </a:p>
        <a:p>
          <a:pPr rtl="0"/>
          <a:endParaRPr lang="en-US" sz="2200" b="0" dirty="0"/>
        </a:p>
      </dgm:t>
    </dgm:pt>
    <dgm:pt modelId="{75FC08FD-7625-48AC-87B4-23659F5515D8}" type="parTrans" cxnId="{B8E24DC2-0F44-4E28-934E-85EB4C8D5E6B}">
      <dgm:prSet/>
      <dgm:spPr/>
      <dgm:t>
        <a:bodyPr/>
        <a:lstStyle/>
        <a:p>
          <a:endParaRPr lang="en-US"/>
        </a:p>
      </dgm:t>
    </dgm:pt>
    <dgm:pt modelId="{7BE0AF75-6698-4E37-AED7-ED5D039B1659}" type="sibTrans" cxnId="{B8E24DC2-0F44-4E28-934E-85EB4C8D5E6B}">
      <dgm:prSet/>
      <dgm:spPr/>
      <dgm:t>
        <a:bodyPr/>
        <a:lstStyle/>
        <a:p>
          <a:endParaRPr lang="en-US"/>
        </a:p>
      </dgm:t>
    </dgm:pt>
    <dgm:pt modelId="{BDC508BF-7EE4-4732-B448-52427F70CFA1}">
      <dgm:prSet custT="1"/>
      <dgm:spPr/>
      <dgm:t>
        <a:bodyPr/>
        <a:lstStyle/>
        <a:p>
          <a:pPr rtl="0"/>
          <a:r>
            <a:rPr lang="sr-Latn-RS" sz="2400" b="1" i="1" dirty="0" smtClean="0"/>
            <a:t>Multifuncionalan i integralan održiv razvoj</a:t>
          </a:r>
          <a:endParaRPr lang="en-US" sz="2400" dirty="0"/>
        </a:p>
      </dgm:t>
    </dgm:pt>
    <dgm:pt modelId="{C24EA83D-A9F7-4AF3-BA46-747E85EC60B5}" type="parTrans" cxnId="{28EB2787-6F00-411C-8488-7CF801CE32BB}">
      <dgm:prSet/>
      <dgm:spPr/>
      <dgm:t>
        <a:bodyPr/>
        <a:lstStyle/>
        <a:p>
          <a:endParaRPr lang="en-US"/>
        </a:p>
      </dgm:t>
    </dgm:pt>
    <dgm:pt modelId="{17B7B321-0ECB-4EED-AB67-E1F7747CF0CD}" type="sibTrans" cxnId="{28EB2787-6F00-411C-8488-7CF801CE32BB}">
      <dgm:prSet/>
      <dgm:spPr/>
      <dgm:t>
        <a:bodyPr/>
        <a:lstStyle/>
        <a:p>
          <a:endParaRPr lang="en-US"/>
        </a:p>
      </dgm:t>
    </dgm:pt>
    <dgm:pt modelId="{DCD6E392-D9FF-4D57-8010-58282101DC02}">
      <dgm:prSet custT="1"/>
      <dgm:spPr/>
      <dgm:t>
        <a:bodyPr/>
        <a:lstStyle/>
        <a:p>
          <a:pPr rtl="0"/>
          <a:r>
            <a:rPr lang="sr-Latn-RS" sz="2400" b="1" i="1" dirty="0" smtClean="0"/>
            <a:t>P</a:t>
          </a:r>
          <a:r>
            <a:rPr lang="en-US" sz="2400" b="1" i="1" dirty="0" err="1" smtClean="0"/>
            <a:t>odršk</a:t>
          </a:r>
          <a:r>
            <a:rPr lang="sr-Latn-RS" sz="2400" b="1" i="1" dirty="0" smtClean="0"/>
            <a:t>a</a:t>
          </a:r>
          <a:r>
            <a:rPr lang="en-US" sz="2400" b="1" i="1" dirty="0" smtClean="0"/>
            <a:t> </a:t>
          </a:r>
          <a:r>
            <a:rPr lang="en-US" sz="2400" b="1" i="1" dirty="0" err="1" smtClean="0"/>
            <a:t>evropskom</a:t>
          </a:r>
          <a:r>
            <a:rPr lang="en-US" sz="2400" b="1" i="1" dirty="0" smtClean="0"/>
            <a:t> </a:t>
          </a:r>
          <a:r>
            <a:rPr lang="en-US" sz="2400" b="1" i="1" dirty="0" err="1" smtClean="0"/>
            <a:t>ruralnom</a:t>
          </a:r>
          <a:r>
            <a:rPr lang="en-US" sz="2400" b="1" i="1" dirty="0" smtClean="0"/>
            <a:t> </a:t>
          </a:r>
          <a:r>
            <a:rPr lang="en-US" sz="2400" b="1" i="1" dirty="0" err="1" smtClean="0"/>
            <a:t>konceptu</a:t>
          </a:r>
          <a:r>
            <a:rPr lang="sr-Latn-RS" sz="2400" b="1" i="1" dirty="0" smtClean="0"/>
            <a:t> → </a:t>
          </a:r>
        </a:p>
        <a:p>
          <a:pPr rtl="0"/>
          <a:r>
            <a:rPr lang="en-US" sz="2400" b="0" i="1" dirty="0" err="1" smtClean="0"/>
            <a:t>agrarna</a:t>
          </a:r>
          <a:r>
            <a:rPr lang="en-US" sz="2400" b="0" i="1" dirty="0" smtClean="0"/>
            <a:t> i </a:t>
          </a:r>
          <a:r>
            <a:rPr lang="en-US" sz="2400" b="0" i="1" dirty="0" err="1" smtClean="0"/>
            <a:t>regionalna</a:t>
          </a:r>
          <a:r>
            <a:rPr lang="en-US" sz="2400" b="0" i="1" dirty="0" smtClean="0"/>
            <a:t> </a:t>
          </a:r>
          <a:r>
            <a:rPr lang="en-US" sz="2400" b="0" i="1" dirty="0" err="1" smtClean="0"/>
            <a:t>politika</a:t>
          </a:r>
          <a:endParaRPr lang="en-US" sz="2400" b="0" dirty="0"/>
        </a:p>
      </dgm:t>
    </dgm:pt>
    <dgm:pt modelId="{D88198EB-0833-4B00-8E01-E4B8D669B88A}" type="parTrans" cxnId="{5D9748A0-BE77-428D-87AE-28D8AD44FF03}">
      <dgm:prSet/>
      <dgm:spPr/>
      <dgm:t>
        <a:bodyPr/>
        <a:lstStyle/>
        <a:p>
          <a:endParaRPr lang="en-US"/>
        </a:p>
      </dgm:t>
    </dgm:pt>
    <dgm:pt modelId="{110FDD32-0E79-4610-A53D-5EED2A73A46D}" type="sibTrans" cxnId="{5D9748A0-BE77-428D-87AE-28D8AD44FF03}">
      <dgm:prSet/>
      <dgm:spPr/>
      <dgm:t>
        <a:bodyPr/>
        <a:lstStyle/>
        <a:p>
          <a:endParaRPr lang="en-US"/>
        </a:p>
      </dgm:t>
    </dgm:pt>
    <dgm:pt modelId="{C9F4C5C6-D2F1-4D12-A4B8-011B259862BF}">
      <dgm:prSet custT="1"/>
      <dgm:spPr/>
      <dgm:t>
        <a:bodyPr/>
        <a:lstStyle/>
        <a:p>
          <a:pPr rtl="0"/>
          <a:r>
            <a:rPr lang="sr-Latn-RS" sz="2400" b="1" i="1" dirty="0" smtClean="0"/>
            <a:t>R</a:t>
          </a:r>
          <a:r>
            <a:rPr lang="en-US" sz="2400" b="1" i="1" dirty="0" err="1" smtClean="0"/>
            <a:t>eformisana</a:t>
          </a:r>
          <a:r>
            <a:rPr lang="en-US" sz="2400" b="1" i="1" dirty="0" smtClean="0"/>
            <a:t> Z</a:t>
          </a:r>
          <a:r>
            <a:rPr lang="sr-Latn-RS" sz="2400" b="1" i="1" dirty="0" smtClean="0"/>
            <a:t>P</a:t>
          </a:r>
          <a:r>
            <a:rPr lang="en-US" sz="2400" b="1" i="1" dirty="0" smtClean="0"/>
            <a:t>P</a:t>
          </a:r>
          <a:r>
            <a:rPr lang="sr-Latn-RS" sz="2400" b="1" i="1" dirty="0" smtClean="0"/>
            <a:t> </a:t>
          </a:r>
          <a:r>
            <a:rPr lang="pl-PL" sz="2400" b="1" i="1" dirty="0" smtClean="0"/>
            <a:t>povećava izdatke za ruralni razvoj</a:t>
          </a:r>
          <a:endParaRPr lang="en-US" sz="2400" dirty="0"/>
        </a:p>
      </dgm:t>
    </dgm:pt>
    <dgm:pt modelId="{AA477D69-3C49-408B-8C20-5B1ADE7B94D8}" type="parTrans" cxnId="{0D96E116-3458-4CF5-A9EC-7B0BE2361D07}">
      <dgm:prSet/>
      <dgm:spPr/>
      <dgm:t>
        <a:bodyPr/>
        <a:lstStyle/>
        <a:p>
          <a:endParaRPr lang="en-US"/>
        </a:p>
      </dgm:t>
    </dgm:pt>
    <dgm:pt modelId="{5ECA9FA5-4BA6-446F-A649-A9A07C545538}" type="sibTrans" cxnId="{0D96E116-3458-4CF5-A9EC-7B0BE2361D07}">
      <dgm:prSet/>
      <dgm:spPr/>
      <dgm:t>
        <a:bodyPr/>
        <a:lstStyle/>
        <a:p>
          <a:endParaRPr lang="en-US"/>
        </a:p>
      </dgm:t>
    </dgm:pt>
    <dgm:pt modelId="{A5950FE1-820F-4098-ABC1-E3B604442650}">
      <dgm:prSet custT="1"/>
      <dgm:spPr/>
      <dgm:t>
        <a:bodyPr/>
        <a:lstStyle/>
        <a:p>
          <a:pPr rtl="0"/>
          <a:r>
            <a:rPr lang="pl-PL" sz="2400" b="1" i="1" dirty="0" smtClean="0"/>
            <a:t>Fokus na zapošljavanje, konkurentnost i inovacije, očuvanje resursa i zaštitu životne sredine</a:t>
          </a:r>
          <a:endParaRPr lang="en-US" sz="2400" dirty="0"/>
        </a:p>
      </dgm:t>
    </dgm:pt>
    <dgm:pt modelId="{ABC03E57-777F-48DA-A8AD-452BF6CEE145}" type="parTrans" cxnId="{43F25D0E-C30E-43C9-8698-ECF03CDA567E}">
      <dgm:prSet/>
      <dgm:spPr/>
      <dgm:t>
        <a:bodyPr/>
        <a:lstStyle/>
        <a:p>
          <a:endParaRPr lang="en-US"/>
        </a:p>
      </dgm:t>
    </dgm:pt>
    <dgm:pt modelId="{F6A52E51-ECFA-4358-8CB6-77FFC2A96BE7}" type="sibTrans" cxnId="{43F25D0E-C30E-43C9-8698-ECF03CDA567E}">
      <dgm:prSet/>
      <dgm:spPr/>
      <dgm:t>
        <a:bodyPr/>
        <a:lstStyle/>
        <a:p>
          <a:endParaRPr lang="en-US"/>
        </a:p>
      </dgm:t>
    </dgm:pt>
    <dgm:pt modelId="{0B5AB574-7997-498B-9B9E-55BA09FCFE88}">
      <dgm:prSet custT="1"/>
      <dgm:spPr/>
      <dgm:t>
        <a:bodyPr/>
        <a:lstStyle/>
        <a:p>
          <a:pPr rtl="0"/>
          <a:r>
            <a:rPr lang="pl-PL" sz="2000" b="1" i="1" dirty="0" smtClean="0">
              <a:solidFill>
                <a:srgbClr val="FF0000"/>
              </a:solidFill>
            </a:rPr>
            <a:t>EVROPSKI KONCEPT RURALNOG RAZVOJA JE I PUT RAZVOJA NAŠIH RURALNIH PODRUČJA UZ PRILAGOĐAVANJA</a:t>
          </a:r>
          <a:endParaRPr lang="en-US" sz="2000" b="1" dirty="0">
            <a:solidFill>
              <a:srgbClr val="FF0000"/>
            </a:solidFill>
          </a:endParaRPr>
        </a:p>
      </dgm:t>
    </dgm:pt>
    <dgm:pt modelId="{40E1E0C5-2FB9-4B57-8D39-B7DA40C0C8BF}" type="parTrans" cxnId="{E1E45B7B-6F12-4520-A144-CA04A8C25765}">
      <dgm:prSet/>
      <dgm:spPr/>
      <dgm:t>
        <a:bodyPr/>
        <a:lstStyle/>
        <a:p>
          <a:endParaRPr lang="en-US"/>
        </a:p>
      </dgm:t>
    </dgm:pt>
    <dgm:pt modelId="{B88CD53A-9B91-493B-A5D7-36149B49832E}" type="sibTrans" cxnId="{E1E45B7B-6F12-4520-A144-CA04A8C25765}">
      <dgm:prSet/>
      <dgm:spPr/>
      <dgm:t>
        <a:bodyPr/>
        <a:lstStyle/>
        <a:p>
          <a:endParaRPr lang="en-US"/>
        </a:p>
      </dgm:t>
    </dgm:pt>
    <dgm:pt modelId="{A3055D95-8D8D-4AEA-BCDA-7398860FC023}">
      <dgm:prSet custT="1"/>
      <dgm:spPr/>
      <dgm:t>
        <a:bodyPr/>
        <a:lstStyle/>
        <a:p>
          <a:r>
            <a:rPr lang="en-US" sz="2200" b="1" i="1" dirty="0" smtClean="0"/>
            <a:t>OECD</a:t>
          </a:r>
          <a:r>
            <a:rPr lang="sr-Latn-RS" sz="2200" b="1" i="1" dirty="0" smtClean="0"/>
            <a:t> definicija – 150 stanovnika / m2 </a:t>
          </a:r>
          <a:r>
            <a:rPr lang="sr-Latn-RS" sz="2200" b="0" i="1" dirty="0" smtClean="0"/>
            <a:t>(u nekim analizama 100)</a:t>
          </a:r>
          <a:endParaRPr lang="en-US" sz="2200" b="0" i="1" dirty="0" err="1" smtClean="0"/>
        </a:p>
      </dgm:t>
    </dgm:pt>
    <dgm:pt modelId="{4448E7B8-29C8-49B1-8C59-500A781C0BAC}" type="parTrans" cxnId="{B881B7EF-FE91-4747-A0E7-0FDA61C5156C}">
      <dgm:prSet/>
      <dgm:spPr/>
      <dgm:t>
        <a:bodyPr/>
        <a:lstStyle/>
        <a:p>
          <a:endParaRPr lang="en-US"/>
        </a:p>
      </dgm:t>
    </dgm:pt>
    <dgm:pt modelId="{74A23538-50F2-4E07-AC2C-96C02B1E653A}" type="sibTrans" cxnId="{B881B7EF-FE91-4747-A0E7-0FDA61C5156C}">
      <dgm:prSet/>
      <dgm:spPr/>
      <dgm:t>
        <a:bodyPr/>
        <a:lstStyle/>
        <a:p>
          <a:endParaRPr lang="en-US"/>
        </a:p>
      </dgm:t>
    </dgm:pt>
    <dgm:pt modelId="{FAECC6D7-222C-42BD-B7C6-9268ABE861BB}" type="pres">
      <dgm:prSet presAssocID="{07440FF7-A5AD-4202-8792-17E554EA52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C2F1C0B-1AC4-413D-8590-29E1E03A5923}" type="pres">
      <dgm:prSet presAssocID="{5125E19B-A7CD-42BD-B67E-AAB4FC308FE9}" presName="thickLine" presStyleLbl="alignNode1" presStyleIdx="0" presStyleCnt="7"/>
      <dgm:spPr/>
    </dgm:pt>
    <dgm:pt modelId="{1554905F-DCAA-438D-8E71-8CFC9505FCDE}" type="pres">
      <dgm:prSet presAssocID="{5125E19B-A7CD-42BD-B67E-AAB4FC308FE9}" presName="horz1" presStyleCnt="0"/>
      <dgm:spPr/>
    </dgm:pt>
    <dgm:pt modelId="{40D2D893-9C83-4C9A-831A-D7600EBAA66D}" type="pres">
      <dgm:prSet presAssocID="{5125E19B-A7CD-42BD-B67E-AAB4FC308FE9}" presName="tx1" presStyleLbl="revTx" presStyleIdx="0" presStyleCnt="7"/>
      <dgm:spPr/>
      <dgm:t>
        <a:bodyPr/>
        <a:lstStyle/>
        <a:p>
          <a:endParaRPr lang="en-US"/>
        </a:p>
      </dgm:t>
    </dgm:pt>
    <dgm:pt modelId="{C95974C5-0DCC-4F67-B6D6-990B3AFFFE99}" type="pres">
      <dgm:prSet presAssocID="{5125E19B-A7CD-42BD-B67E-AAB4FC308FE9}" presName="vert1" presStyleCnt="0"/>
      <dgm:spPr/>
    </dgm:pt>
    <dgm:pt modelId="{3382389B-0E53-412B-9EFB-9EB99FDDB4D1}" type="pres">
      <dgm:prSet presAssocID="{A3055D95-8D8D-4AEA-BCDA-7398860FC023}" presName="thickLine" presStyleLbl="alignNode1" presStyleIdx="1" presStyleCnt="7"/>
      <dgm:spPr/>
    </dgm:pt>
    <dgm:pt modelId="{EB675A76-0960-4512-B43A-8CAF64A95828}" type="pres">
      <dgm:prSet presAssocID="{A3055D95-8D8D-4AEA-BCDA-7398860FC023}" presName="horz1" presStyleCnt="0"/>
      <dgm:spPr/>
    </dgm:pt>
    <dgm:pt modelId="{C62BE7D1-8A4C-4C8F-92AA-9FC6698CCFEE}" type="pres">
      <dgm:prSet presAssocID="{A3055D95-8D8D-4AEA-BCDA-7398860FC023}" presName="tx1" presStyleLbl="revTx" presStyleIdx="1" presStyleCnt="7" custScaleY="56664"/>
      <dgm:spPr/>
      <dgm:t>
        <a:bodyPr/>
        <a:lstStyle/>
        <a:p>
          <a:endParaRPr lang="en-US"/>
        </a:p>
      </dgm:t>
    </dgm:pt>
    <dgm:pt modelId="{29A62B2B-FFC3-47CD-BBBC-582B830838D6}" type="pres">
      <dgm:prSet presAssocID="{A3055D95-8D8D-4AEA-BCDA-7398860FC023}" presName="vert1" presStyleCnt="0"/>
      <dgm:spPr/>
    </dgm:pt>
    <dgm:pt modelId="{BF66C267-8B12-4455-B03A-73FF215C62EC}" type="pres">
      <dgm:prSet presAssocID="{BDC508BF-7EE4-4732-B448-52427F70CFA1}" presName="thickLine" presStyleLbl="alignNode1" presStyleIdx="2" presStyleCnt="7"/>
      <dgm:spPr/>
    </dgm:pt>
    <dgm:pt modelId="{7EE5F96B-F428-4122-ADF3-A679F6824FAC}" type="pres">
      <dgm:prSet presAssocID="{BDC508BF-7EE4-4732-B448-52427F70CFA1}" presName="horz1" presStyleCnt="0"/>
      <dgm:spPr/>
    </dgm:pt>
    <dgm:pt modelId="{B1265B25-0A4F-4D8E-A52D-DB1A461CBB22}" type="pres">
      <dgm:prSet presAssocID="{BDC508BF-7EE4-4732-B448-52427F70CFA1}" presName="tx1" presStyleLbl="revTx" presStyleIdx="2" presStyleCnt="7" custScaleY="64918"/>
      <dgm:spPr/>
      <dgm:t>
        <a:bodyPr/>
        <a:lstStyle/>
        <a:p>
          <a:endParaRPr lang="en-US"/>
        </a:p>
      </dgm:t>
    </dgm:pt>
    <dgm:pt modelId="{3EBB4F54-2D43-4472-A4F4-CE7559042BC5}" type="pres">
      <dgm:prSet presAssocID="{BDC508BF-7EE4-4732-B448-52427F70CFA1}" presName="vert1" presStyleCnt="0"/>
      <dgm:spPr/>
    </dgm:pt>
    <dgm:pt modelId="{C50BB8D1-97AA-409F-8858-B153BF89EFA9}" type="pres">
      <dgm:prSet presAssocID="{DCD6E392-D9FF-4D57-8010-58282101DC02}" presName="thickLine" presStyleLbl="alignNode1" presStyleIdx="3" presStyleCnt="7"/>
      <dgm:spPr/>
    </dgm:pt>
    <dgm:pt modelId="{D4BF74AB-AACA-4DE6-B603-F84CCCFE8A23}" type="pres">
      <dgm:prSet presAssocID="{DCD6E392-D9FF-4D57-8010-58282101DC02}" presName="horz1" presStyleCnt="0"/>
      <dgm:spPr/>
    </dgm:pt>
    <dgm:pt modelId="{CB665859-6F68-4335-8AF2-20914629A5EB}" type="pres">
      <dgm:prSet presAssocID="{DCD6E392-D9FF-4D57-8010-58282101DC02}" presName="tx1" presStyleLbl="revTx" presStyleIdx="3" presStyleCnt="7"/>
      <dgm:spPr/>
      <dgm:t>
        <a:bodyPr/>
        <a:lstStyle/>
        <a:p>
          <a:endParaRPr lang="en-US"/>
        </a:p>
      </dgm:t>
    </dgm:pt>
    <dgm:pt modelId="{E2D112EE-7A9A-4BF3-B49E-375771269D18}" type="pres">
      <dgm:prSet presAssocID="{DCD6E392-D9FF-4D57-8010-58282101DC02}" presName="vert1" presStyleCnt="0"/>
      <dgm:spPr/>
    </dgm:pt>
    <dgm:pt modelId="{16AEBE4D-8A91-4A63-A060-4C4500B9A418}" type="pres">
      <dgm:prSet presAssocID="{C9F4C5C6-D2F1-4D12-A4B8-011B259862BF}" presName="thickLine" presStyleLbl="alignNode1" presStyleIdx="4" presStyleCnt="7"/>
      <dgm:spPr/>
    </dgm:pt>
    <dgm:pt modelId="{3C0F3DBB-C2CB-4910-A685-6A5BC688258D}" type="pres">
      <dgm:prSet presAssocID="{C9F4C5C6-D2F1-4D12-A4B8-011B259862BF}" presName="horz1" presStyleCnt="0"/>
      <dgm:spPr/>
    </dgm:pt>
    <dgm:pt modelId="{AAFC4032-694D-4268-BDC7-94F00A9DCE1F}" type="pres">
      <dgm:prSet presAssocID="{C9F4C5C6-D2F1-4D12-A4B8-011B259862BF}" presName="tx1" presStyleLbl="revTx" presStyleIdx="4" presStyleCnt="7" custScaleY="69987"/>
      <dgm:spPr/>
      <dgm:t>
        <a:bodyPr/>
        <a:lstStyle/>
        <a:p>
          <a:endParaRPr lang="en-US"/>
        </a:p>
      </dgm:t>
    </dgm:pt>
    <dgm:pt modelId="{23008A7C-0826-489C-81BD-001EA8D07AB7}" type="pres">
      <dgm:prSet presAssocID="{C9F4C5C6-D2F1-4D12-A4B8-011B259862BF}" presName="vert1" presStyleCnt="0"/>
      <dgm:spPr/>
    </dgm:pt>
    <dgm:pt modelId="{0A2E5813-D336-4C1F-BEB1-9FF762BD7A8A}" type="pres">
      <dgm:prSet presAssocID="{A5950FE1-820F-4098-ABC1-E3B604442650}" presName="thickLine" presStyleLbl="alignNode1" presStyleIdx="5" presStyleCnt="7"/>
      <dgm:spPr/>
    </dgm:pt>
    <dgm:pt modelId="{AC19F6D1-DCD1-4763-BDCF-308BBA943E5A}" type="pres">
      <dgm:prSet presAssocID="{A5950FE1-820F-4098-ABC1-E3B604442650}" presName="horz1" presStyleCnt="0"/>
      <dgm:spPr/>
    </dgm:pt>
    <dgm:pt modelId="{AAD1DD04-A75C-4F8E-93F3-6EEA42EC65A2}" type="pres">
      <dgm:prSet presAssocID="{A5950FE1-820F-4098-ABC1-E3B604442650}" presName="tx1" presStyleLbl="revTx" presStyleIdx="5" presStyleCnt="7" custScaleY="97415"/>
      <dgm:spPr/>
      <dgm:t>
        <a:bodyPr/>
        <a:lstStyle/>
        <a:p>
          <a:endParaRPr lang="en-US"/>
        </a:p>
      </dgm:t>
    </dgm:pt>
    <dgm:pt modelId="{26EA8669-6FA2-46CF-8638-08BA3A4BB1DF}" type="pres">
      <dgm:prSet presAssocID="{A5950FE1-820F-4098-ABC1-E3B604442650}" presName="vert1" presStyleCnt="0"/>
      <dgm:spPr/>
    </dgm:pt>
    <dgm:pt modelId="{78A0F1FB-763D-45EA-B2EE-BDF900B4D63F}" type="pres">
      <dgm:prSet presAssocID="{0B5AB574-7997-498B-9B9E-55BA09FCFE88}" presName="thickLine" presStyleLbl="alignNode1" presStyleIdx="6" presStyleCnt="7"/>
      <dgm:spPr/>
    </dgm:pt>
    <dgm:pt modelId="{A0B51B3D-F543-4617-9041-A00706C36179}" type="pres">
      <dgm:prSet presAssocID="{0B5AB574-7997-498B-9B9E-55BA09FCFE88}" presName="horz1" presStyleCnt="0"/>
      <dgm:spPr/>
    </dgm:pt>
    <dgm:pt modelId="{2AE404F4-FE98-491E-87ED-386E0ADF97D0}" type="pres">
      <dgm:prSet presAssocID="{0B5AB574-7997-498B-9B9E-55BA09FCFE88}" presName="tx1" presStyleLbl="revTx" presStyleIdx="6" presStyleCnt="7"/>
      <dgm:spPr/>
      <dgm:t>
        <a:bodyPr/>
        <a:lstStyle/>
        <a:p>
          <a:endParaRPr lang="en-US"/>
        </a:p>
      </dgm:t>
    </dgm:pt>
    <dgm:pt modelId="{23FB0754-16CD-4CB2-BC54-D3100D1B07E3}" type="pres">
      <dgm:prSet presAssocID="{0B5AB574-7997-498B-9B9E-55BA09FCFE88}" presName="vert1" presStyleCnt="0"/>
      <dgm:spPr/>
    </dgm:pt>
  </dgm:ptLst>
  <dgm:cxnLst>
    <dgm:cxn modelId="{A7756795-5AFE-4E91-82B3-E0E75590443D}" type="presOf" srcId="{07440FF7-A5AD-4202-8792-17E554EA52AF}" destId="{FAECC6D7-222C-42BD-B7C6-9268ABE861BB}" srcOrd="0" destOrd="0" presId="urn:microsoft.com/office/officeart/2008/layout/LinedList"/>
    <dgm:cxn modelId="{B8E24DC2-0F44-4E28-934E-85EB4C8D5E6B}" srcId="{07440FF7-A5AD-4202-8792-17E554EA52AF}" destId="{5125E19B-A7CD-42BD-B67E-AAB4FC308FE9}" srcOrd="0" destOrd="0" parTransId="{75FC08FD-7625-48AC-87B4-23659F5515D8}" sibTransId="{7BE0AF75-6698-4E37-AED7-ED5D039B1659}"/>
    <dgm:cxn modelId="{68FC4C18-108E-44E2-BDD6-FF508B4D2B41}" type="presOf" srcId="{BDC508BF-7EE4-4732-B448-52427F70CFA1}" destId="{B1265B25-0A4F-4D8E-A52D-DB1A461CBB22}" srcOrd="0" destOrd="0" presId="urn:microsoft.com/office/officeart/2008/layout/LinedList"/>
    <dgm:cxn modelId="{F4874634-5B8F-49FA-972C-2D817CCAEDB2}" type="presOf" srcId="{C9F4C5C6-D2F1-4D12-A4B8-011B259862BF}" destId="{AAFC4032-694D-4268-BDC7-94F00A9DCE1F}" srcOrd="0" destOrd="0" presId="urn:microsoft.com/office/officeart/2008/layout/LinedList"/>
    <dgm:cxn modelId="{7387D1E1-64B8-41EB-984D-217FFC72FF02}" type="presOf" srcId="{5125E19B-A7CD-42BD-B67E-AAB4FC308FE9}" destId="{40D2D893-9C83-4C9A-831A-D7600EBAA66D}" srcOrd="0" destOrd="0" presId="urn:microsoft.com/office/officeart/2008/layout/LinedList"/>
    <dgm:cxn modelId="{5D9748A0-BE77-428D-87AE-28D8AD44FF03}" srcId="{07440FF7-A5AD-4202-8792-17E554EA52AF}" destId="{DCD6E392-D9FF-4D57-8010-58282101DC02}" srcOrd="3" destOrd="0" parTransId="{D88198EB-0833-4B00-8E01-E4B8D669B88A}" sibTransId="{110FDD32-0E79-4610-A53D-5EED2A73A46D}"/>
    <dgm:cxn modelId="{E1E45B7B-6F12-4520-A144-CA04A8C25765}" srcId="{07440FF7-A5AD-4202-8792-17E554EA52AF}" destId="{0B5AB574-7997-498B-9B9E-55BA09FCFE88}" srcOrd="6" destOrd="0" parTransId="{40E1E0C5-2FB9-4B57-8D39-B7DA40C0C8BF}" sibTransId="{B88CD53A-9B91-493B-A5D7-36149B49832E}"/>
    <dgm:cxn modelId="{485DBA7C-79FB-40EE-B248-9BF5C0D94944}" type="presOf" srcId="{A3055D95-8D8D-4AEA-BCDA-7398860FC023}" destId="{C62BE7D1-8A4C-4C8F-92AA-9FC6698CCFEE}" srcOrd="0" destOrd="0" presId="urn:microsoft.com/office/officeart/2008/layout/LinedList"/>
    <dgm:cxn modelId="{13F5BC49-AC56-46EC-947F-237E3DDE22FF}" type="presOf" srcId="{0B5AB574-7997-498B-9B9E-55BA09FCFE88}" destId="{2AE404F4-FE98-491E-87ED-386E0ADF97D0}" srcOrd="0" destOrd="0" presId="urn:microsoft.com/office/officeart/2008/layout/LinedList"/>
    <dgm:cxn modelId="{0AF18E65-F2FD-48F2-AAD3-CB98558D12C8}" type="presOf" srcId="{A5950FE1-820F-4098-ABC1-E3B604442650}" destId="{AAD1DD04-A75C-4F8E-93F3-6EEA42EC65A2}" srcOrd="0" destOrd="0" presId="urn:microsoft.com/office/officeart/2008/layout/LinedList"/>
    <dgm:cxn modelId="{0D96E116-3458-4CF5-A9EC-7B0BE2361D07}" srcId="{07440FF7-A5AD-4202-8792-17E554EA52AF}" destId="{C9F4C5C6-D2F1-4D12-A4B8-011B259862BF}" srcOrd="4" destOrd="0" parTransId="{AA477D69-3C49-408B-8C20-5B1ADE7B94D8}" sibTransId="{5ECA9FA5-4BA6-446F-A649-A9A07C545538}"/>
    <dgm:cxn modelId="{E6066D54-B075-4802-B2BE-7A2C1A447356}" type="presOf" srcId="{DCD6E392-D9FF-4D57-8010-58282101DC02}" destId="{CB665859-6F68-4335-8AF2-20914629A5EB}" srcOrd="0" destOrd="0" presId="urn:microsoft.com/office/officeart/2008/layout/LinedList"/>
    <dgm:cxn modelId="{B881B7EF-FE91-4747-A0E7-0FDA61C5156C}" srcId="{07440FF7-A5AD-4202-8792-17E554EA52AF}" destId="{A3055D95-8D8D-4AEA-BCDA-7398860FC023}" srcOrd="1" destOrd="0" parTransId="{4448E7B8-29C8-49B1-8C59-500A781C0BAC}" sibTransId="{74A23538-50F2-4E07-AC2C-96C02B1E653A}"/>
    <dgm:cxn modelId="{43F25D0E-C30E-43C9-8698-ECF03CDA567E}" srcId="{07440FF7-A5AD-4202-8792-17E554EA52AF}" destId="{A5950FE1-820F-4098-ABC1-E3B604442650}" srcOrd="5" destOrd="0" parTransId="{ABC03E57-777F-48DA-A8AD-452BF6CEE145}" sibTransId="{F6A52E51-ECFA-4358-8CB6-77FFC2A96BE7}"/>
    <dgm:cxn modelId="{28EB2787-6F00-411C-8488-7CF801CE32BB}" srcId="{07440FF7-A5AD-4202-8792-17E554EA52AF}" destId="{BDC508BF-7EE4-4732-B448-52427F70CFA1}" srcOrd="2" destOrd="0" parTransId="{C24EA83D-A9F7-4AF3-BA46-747E85EC60B5}" sibTransId="{17B7B321-0ECB-4EED-AB67-E1F7747CF0CD}"/>
    <dgm:cxn modelId="{7447631F-1BF1-4F3A-8588-09B72C4C4AD9}" type="presParOf" srcId="{FAECC6D7-222C-42BD-B7C6-9268ABE861BB}" destId="{2C2F1C0B-1AC4-413D-8590-29E1E03A5923}" srcOrd="0" destOrd="0" presId="urn:microsoft.com/office/officeart/2008/layout/LinedList"/>
    <dgm:cxn modelId="{A8B3F925-AE3D-47FB-BA33-DFC860074DEB}" type="presParOf" srcId="{FAECC6D7-222C-42BD-B7C6-9268ABE861BB}" destId="{1554905F-DCAA-438D-8E71-8CFC9505FCDE}" srcOrd="1" destOrd="0" presId="urn:microsoft.com/office/officeart/2008/layout/LinedList"/>
    <dgm:cxn modelId="{BBAE45FE-4882-4652-A996-857C51941C1F}" type="presParOf" srcId="{1554905F-DCAA-438D-8E71-8CFC9505FCDE}" destId="{40D2D893-9C83-4C9A-831A-D7600EBAA66D}" srcOrd="0" destOrd="0" presId="urn:microsoft.com/office/officeart/2008/layout/LinedList"/>
    <dgm:cxn modelId="{59F94B76-85D2-4FFE-B9F1-1312DFE54B03}" type="presParOf" srcId="{1554905F-DCAA-438D-8E71-8CFC9505FCDE}" destId="{C95974C5-0DCC-4F67-B6D6-990B3AFFFE99}" srcOrd="1" destOrd="0" presId="urn:microsoft.com/office/officeart/2008/layout/LinedList"/>
    <dgm:cxn modelId="{E5E8721F-1ECB-4C2A-9F8C-C57D276C1C01}" type="presParOf" srcId="{FAECC6D7-222C-42BD-B7C6-9268ABE861BB}" destId="{3382389B-0E53-412B-9EFB-9EB99FDDB4D1}" srcOrd="2" destOrd="0" presId="urn:microsoft.com/office/officeart/2008/layout/LinedList"/>
    <dgm:cxn modelId="{647C1F1F-E1E2-4920-B67C-13DFD7D4CC48}" type="presParOf" srcId="{FAECC6D7-222C-42BD-B7C6-9268ABE861BB}" destId="{EB675A76-0960-4512-B43A-8CAF64A95828}" srcOrd="3" destOrd="0" presId="urn:microsoft.com/office/officeart/2008/layout/LinedList"/>
    <dgm:cxn modelId="{A9A4F3F8-980E-49A5-9174-F68A88467399}" type="presParOf" srcId="{EB675A76-0960-4512-B43A-8CAF64A95828}" destId="{C62BE7D1-8A4C-4C8F-92AA-9FC6698CCFEE}" srcOrd="0" destOrd="0" presId="urn:microsoft.com/office/officeart/2008/layout/LinedList"/>
    <dgm:cxn modelId="{E123CE54-761A-4F08-9B0C-1650949CCC15}" type="presParOf" srcId="{EB675A76-0960-4512-B43A-8CAF64A95828}" destId="{29A62B2B-FFC3-47CD-BBBC-582B830838D6}" srcOrd="1" destOrd="0" presId="urn:microsoft.com/office/officeart/2008/layout/LinedList"/>
    <dgm:cxn modelId="{B24CE1FC-F4BB-49DC-B3D9-87EEF5C49636}" type="presParOf" srcId="{FAECC6D7-222C-42BD-B7C6-9268ABE861BB}" destId="{BF66C267-8B12-4455-B03A-73FF215C62EC}" srcOrd="4" destOrd="0" presId="urn:microsoft.com/office/officeart/2008/layout/LinedList"/>
    <dgm:cxn modelId="{ECE6F447-EA5B-4158-9BE8-37679F9E536A}" type="presParOf" srcId="{FAECC6D7-222C-42BD-B7C6-9268ABE861BB}" destId="{7EE5F96B-F428-4122-ADF3-A679F6824FAC}" srcOrd="5" destOrd="0" presId="urn:microsoft.com/office/officeart/2008/layout/LinedList"/>
    <dgm:cxn modelId="{3CB7F290-E2E8-499E-AE5B-6C21DC1515EA}" type="presParOf" srcId="{7EE5F96B-F428-4122-ADF3-A679F6824FAC}" destId="{B1265B25-0A4F-4D8E-A52D-DB1A461CBB22}" srcOrd="0" destOrd="0" presId="urn:microsoft.com/office/officeart/2008/layout/LinedList"/>
    <dgm:cxn modelId="{41790F23-0F2B-4768-9B75-3F8038DDF790}" type="presParOf" srcId="{7EE5F96B-F428-4122-ADF3-A679F6824FAC}" destId="{3EBB4F54-2D43-4472-A4F4-CE7559042BC5}" srcOrd="1" destOrd="0" presId="urn:microsoft.com/office/officeart/2008/layout/LinedList"/>
    <dgm:cxn modelId="{FA1CC956-1B64-4CDE-8042-142042FC79DC}" type="presParOf" srcId="{FAECC6D7-222C-42BD-B7C6-9268ABE861BB}" destId="{C50BB8D1-97AA-409F-8858-B153BF89EFA9}" srcOrd="6" destOrd="0" presId="urn:microsoft.com/office/officeart/2008/layout/LinedList"/>
    <dgm:cxn modelId="{46975A2C-AD6F-405C-B225-9D1EDBF22315}" type="presParOf" srcId="{FAECC6D7-222C-42BD-B7C6-9268ABE861BB}" destId="{D4BF74AB-AACA-4DE6-B603-F84CCCFE8A23}" srcOrd="7" destOrd="0" presId="urn:microsoft.com/office/officeart/2008/layout/LinedList"/>
    <dgm:cxn modelId="{AFE266CF-FE4B-4365-9CF4-98875D0EADAB}" type="presParOf" srcId="{D4BF74AB-AACA-4DE6-B603-F84CCCFE8A23}" destId="{CB665859-6F68-4335-8AF2-20914629A5EB}" srcOrd="0" destOrd="0" presId="urn:microsoft.com/office/officeart/2008/layout/LinedList"/>
    <dgm:cxn modelId="{B736DA99-9F5C-4E6B-BFE8-6B61919DB53D}" type="presParOf" srcId="{D4BF74AB-AACA-4DE6-B603-F84CCCFE8A23}" destId="{E2D112EE-7A9A-4BF3-B49E-375771269D18}" srcOrd="1" destOrd="0" presId="urn:microsoft.com/office/officeart/2008/layout/LinedList"/>
    <dgm:cxn modelId="{54BD20FD-E976-4F3F-98E7-9C1185B754FE}" type="presParOf" srcId="{FAECC6D7-222C-42BD-B7C6-9268ABE861BB}" destId="{16AEBE4D-8A91-4A63-A060-4C4500B9A418}" srcOrd="8" destOrd="0" presId="urn:microsoft.com/office/officeart/2008/layout/LinedList"/>
    <dgm:cxn modelId="{203CA561-C9FA-4C59-8437-1D0D7D859B46}" type="presParOf" srcId="{FAECC6D7-222C-42BD-B7C6-9268ABE861BB}" destId="{3C0F3DBB-C2CB-4910-A685-6A5BC688258D}" srcOrd="9" destOrd="0" presId="urn:microsoft.com/office/officeart/2008/layout/LinedList"/>
    <dgm:cxn modelId="{FF15ECC2-5F51-416D-8A5C-A4247341E6BF}" type="presParOf" srcId="{3C0F3DBB-C2CB-4910-A685-6A5BC688258D}" destId="{AAFC4032-694D-4268-BDC7-94F00A9DCE1F}" srcOrd="0" destOrd="0" presId="urn:microsoft.com/office/officeart/2008/layout/LinedList"/>
    <dgm:cxn modelId="{FF3FF3FC-6B38-411A-9DD8-3E8D20DE5FED}" type="presParOf" srcId="{3C0F3DBB-C2CB-4910-A685-6A5BC688258D}" destId="{23008A7C-0826-489C-81BD-001EA8D07AB7}" srcOrd="1" destOrd="0" presId="urn:microsoft.com/office/officeart/2008/layout/LinedList"/>
    <dgm:cxn modelId="{53E19CDA-C2F1-4BC1-B7CE-8C2C8CA529AA}" type="presParOf" srcId="{FAECC6D7-222C-42BD-B7C6-9268ABE861BB}" destId="{0A2E5813-D336-4C1F-BEB1-9FF762BD7A8A}" srcOrd="10" destOrd="0" presId="urn:microsoft.com/office/officeart/2008/layout/LinedList"/>
    <dgm:cxn modelId="{1400863F-EA94-49C7-8079-EDC929501FC1}" type="presParOf" srcId="{FAECC6D7-222C-42BD-B7C6-9268ABE861BB}" destId="{AC19F6D1-DCD1-4763-BDCF-308BBA943E5A}" srcOrd="11" destOrd="0" presId="urn:microsoft.com/office/officeart/2008/layout/LinedList"/>
    <dgm:cxn modelId="{6C7A4A04-FCBD-4D6F-AA0D-488F415B4C18}" type="presParOf" srcId="{AC19F6D1-DCD1-4763-BDCF-308BBA943E5A}" destId="{AAD1DD04-A75C-4F8E-93F3-6EEA42EC65A2}" srcOrd="0" destOrd="0" presId="urn:microsoft.com/office/officeart/2008/layout/LinedList"/>
    <dgm:cxn modelId="{52E668C2-1D0A-466C-8CC6-6030CC3F9FBA}" type="presParOf" srcId="{AC19F6D1-DCD1-4763-BDCF-308BBA943E5A}" destId="{26EA8669-6FA2-46CF-8638-08BA3A4BB1DF}" srcOrd="1" destOrd="0" presId="urn:microsoft.com/office/officeart/2008/layout/LinedList"/>
    <dgm:cxn modelId="{4CD5BC5E-5218-4D8C-AC5A-1528B2FFADE6}" type="presParOf" srcId="{FAECC6D7-222C-42BD-B7C6-9268ABE861BB}" destId="{78A0F1FB-763D-45EA-B2EE-BDF900B4D63F}" srcOrd="12" destOrd="0" presId="urn:microsoft.com/office/officeart/2008/layout/LinedList"/>
    <dgm:cxn modelId="{76608E99-209D-4FB4-B12F-FEBEEA1D06F4}" type="presParOf" srcId="{FAECC6D7-222C-42BD-B7C6-9268ABE861BB}" destId="{A0B51B3D-F543-4617-9041-A00706C36179}" srcOrd="13" destOrd="0" presId="urn:microsoft.com/office/officeart/2008/layout/LinedList"/>
    <dgm:cxn modelId="{90BCCE55-9DF4-4954-A96B-5556F01F92DD}" type="presParOf" srcId="{A0B51B3D-F543-4617-9041-A00706C36179}" destId="{2AE404F4-FE98-491E-87ED-386E0ADF97D0}" srcOrd="0" destOrd="0" presId="urn:microsoft.com/office/officeart/2008/layout/LinedList"/>
    <dgm:cxn modelId="{90F78DBF-6A6B-412D-991B-07A1F195808C}" type="presParOf" srcId="{A0B51B3D-F543-4617-9041-A00706C36179}" destId="{23FB0754-16CD-4CB2-BC54-D3100D1B07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791715-31B2-4DEE-9613-BB52D8947A47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ECB1B783-2832-4766-A7AC-F805968B1A89}">
      <dgm:prSet custT="1"/>
      <dgm:spPr/>
      <dgm:t>
        <a:bodyPr/>
        <a:lstStyle/>
        <a:p>
          <a:pPr rtl="0"/>
          <a:r>
            <a:rPr lang="vi-VN" sz="2000" b="1" dirty="0" smtClean="0"/>
            <a:t>proizilazi iz posmatranja</a:t>
          </a:r>
          <a:r>
            <a:rPr lang="sr-Latn-RS" sz="2000" b="1" dirty="0" smtClean="0"/>
            <a:t> </a:t>
          </a:r>
          <a:r>
            <a:rPr lang="vi-VN" sz="2000" b="1" dirty="0" smtClean="0"/>
            <a:t>nejednakosti</a:t>
          </a:r>
          <a:r>
            <a:rPr lang="sr-Latn-RS" sz="2000" b="1" dirty="0" smtClean="0"/>
            <a:t> u razvoju</a:t>
          </a:r>
          <a:r>
            <a:rPr lang="vi-VN" sz="2000" b="1" dirty="0" smtClean="0"/>
            <a:t> i postojanosti siromaštva među ruralnim i urbanim područjima, sve većoj rasprostranjenosti degradacije životne sredine </a:t>
          </a:r>
          <a:r>
            <a:rPr lang="vi-VN" sz="1800" b="0" dirty="0" smtClean="0"/>
            <a:t>(</a:t>
          </a:r>
          <a:r>
            <a:rPr lang="vi-VN" sz="1800" b="0" i="1" dirty="0" smtClean="0"/>
            <a:t>Torre i Wallet, 2016</a:t>
          </a:r>
          <a:r>
            <a:rPr lang="vi-VN" sz="1800" b="0" dirty="0" smtClean="0"/>
            <a:t>)</a:t>
          </a:r>
          <a:endParaRPr lang="en-US" sz="1800" b="0" dirty="0"/>
        </a:p>
      </dgm:t>
    </dgm:pt>
    <dgm:pt modelId="{F877D978-46EA-44FE-B110-A6BDFF06BDC2}" type="parTrans" cxnId="{0794F642-7DCC-45E9-A88C-184B65C6CA23}">
      <dgm:prSet/>
      <dgm:spPr/>
      <dgm:t>
        <a:bodyPr/>
        <a:lstStyle/>
        <a:p>
          <a:endParaRPr lang="en-US"/>
        </a:p>
      </dgm:t>
    </dgm:pt>
    <dgm:pt modelId="{15933360-B670-4E24-B415-D87C7EB5C534}" type="sibTrans" cxnId="{0794F642-7DCC-45E9-A88C-184B65C6CA23}">
      <dgm:prSet/>
      <dgm:spPr/>
      <dgm:t>
        <a:bodyPr/>
        <a:lstStyle/>
        <a:p>
          <a:endParaRPr lang="en-US"/>
        </a:p>
      </dgm:t>
    </dgm:pt>
    <dgm:pt modelId="{1B0F0F01-08C3-47FC-9467-3FD075B4BF07}">
      <dgm:prSet custT="1"/>
      <dgm:spPr/>
      <dgm:t>
        <a:bodyPr/>
        <a:lstStyle/>
        <a:p>
          <a:pPr rtl="0"/>
          <a:r>
            <a:rPr lang="sr-Latn-RS" sz="2000" b="1" dirty="0" smtClean="0"/>
            <a:t>m</a:t>
          </a:r>
          <a:r>
            <a:rPr lang="en-US" sz="2000" b="1" dirty="0" err="1" smtClean="0"/>
            <a:t>igracija</a:t>
          </a:r>
          <a:r>
            <a:rPr lang="en-US" sz="2000" b="1" dirty="0" smtClean="0"/>
            <a:t> </a:t>
          </a:r>
          <a:r>
            <a:rPr lang="en-US" sz="2000" b="1" dirty="0" err="1" smtClean="0"/>
            <a:t>ruralnog</a:t>
          </a:r>
          <a:r>
            <a:rPr lang="en-US" sz="2000" b="1" dirty="0" smtClean="0"/>
            <a:t> </a:t>
          </a:r>
          <a:r>
            <a:rPr lang="en-US" sz="2000" b="1" dirty="0" err="1" smtClean="0"/>
            <a:t>radno</a:t>
          </a:r>
          <a:r>
            <a:rPr lang="en-US" sz="2000" b="1" dirty="0" smtClean="0"/>
            <a:t> </a:t>
          </a:r>
          <a:r>
            <a:rPr lang="en-US" sz="2000" b="1" dirty="0" err="1" smtClean="0"/>
            <a:t>sposobnog</a:t>
          </a:r>
          <a:r>
            <a:rPr lang="en-US" sz="2000" b="1" dirty="0" smtClean="0"/>
            <a:t> </a:t>
          </a:r>
          <a:r>
            <a:rPr lang="en-US" sz="2000" b="1" dirty="0" err="1" smtClean="0"/>
            <a:t>stanovništva</a:t>
          </a:r>
          <a:r>
            <a:rPr lang="en-US" sz="2000" b="1" dirty="0" smtClean="0"/>
            <a:t> </a:t>
          </a:r>
          <a:r>
            <a:rPr lang="sr-Latn-RS" sz="2000" b="1" dirty="0" smtClean="0"/>
            <a:t>– </a:t>
          </a:r>
          <a:r>
            <a:rPr lang="sr-Latn-RS" sz="2000" b="0" dirty="0" smtClean="0"/>
            <a:t>implikacije</a:t>
          </a:r>
          <a:endParaRPr lang="en-US" sz="2000" b="0" dirty="0"/>
        </a:p>
      </dgm:t>
    </dgm:pt>
    <dgm:pt modelId="{8E43DC38-997F-42DA-ADB2-58290CA072A8}" type="parTrans" cxnId="{26842A07-86EB-4449-84AF-1AA3EC043C81}">
      <dgm:prSet/>
      <dgm:spPr/>
      <dgm:t>
        <a:bodyPr/>
        <a:lstStyle/>
        <a:p>
          <a:endParaRPr lang="en-US"/>
        </a:p>
      </dgm:t>
    </dgm:pt>
    <dgm:pt modelId="{9D6028CF-30E2-4F91-AEA8-1736D8DBF50D}" type="sibTrans" cxnId="{26842A07-86EB-4449-84AF-1AA3EC043C81}">
      <dgm:prSet/>
      <dgm:spPr/>
      <dgm:t>
        <a:bodyPr/>
        <a:lstStyle/>
        <a:p>
          <a:endParaRPr lang="en-US"/>
        </a:p>
      </dgm:t>
    </dgm:pt>
    <dgm:pt modelId="{CB7196E4-24B1-4320-BF25-4779DB6420D8}">
      <dgm:prSet custT="1"/>
      <dgm:spPr/>
      <dgm:t>
        <a:bodyPr/>
        <a:lstStyle/>
        <a:p>
          <a:pPr rtl="0"/>
          <a:r>
            <a:rPr lang="sr-Latn-RS" sz="2000" b="1" dirty="0" smtClean="0">
              <a:solidFill>
                <a:srgbClr val="0070C0"/>
              </a:solidFill>
            </a:rPr>
            <a:t>RURALNA POLITIKA → </a:t>
          </a:r>
          <a:r>
            <a:rPr lang="en-US" sz="2000" b="1" dirty="0" err="1" smtClean="0"/>
            <a:t>odgovor</a:t>
          </a:r>
          <a:r>
            <a:rPr lang="en-US" sz="2000" b="1" dirty="0" smtClean="0"/>
            <a:t> </a:t>
          </a:r>
          <a:r>
            <a:rPr lang="en-US" sz="2000" b="1" dirty="0" err="1" smtClean="0"/>
            <a:t>na</a:t>
          </a:r>
          <a:r>
            <a:rPr lang="en-US" sz="2000" b="1" dirty="0" smtClean="0"/>
            <a:t> </a:t>
          </a:r>
          <a:r>
            <a:rPr lang="en-US" sz="2000" b="1" dirty="0" err="1" smtClean="0"/>
            <a:t>specifične</a:t>
          </a:r>
          <a:r>
            <a:rPr lang="en-US" sz="2000" b="1" dirty="0" smtClean="0"/>
            <a:t> </a:t>
          </a:r>
          <a:r>
            <a:rPr lang="en-US" sz="2000" b="1" dirty="0" err="1" smtClean="0"/>
            <a:t>potrebe</a:t>
          </a:r>
          <a:r>
            <a:rPr lang="en-US" sz="2000" b="1" dirty="0" smtClean="0"/>
            <a:t> i </a:t>
          </a:r>
          <a:r>
            <a:rPr lang="en-US" sz="2000" b="1" dirty="0" err="1" smtClean="0"/>
            <a:t>mogućnosti</a:t>
          </a:r>
          <a:r>
            <a:rPr lang="en-US" sz="2000" b="1" dirty="0" smtClean="0"/>
            <a:t> </a:t>
          </a:r>
          <a:r>
            <a:rPr lang="en-US" sz="2000" b="1" dirty="0" err="1" smtClean="0"/>
            <a:t>ruralnih</a:t>
          </a:r>
          <a:r>
            <a:rPr lang="en-US" sz="2000" b="1" dirty="0" smtClean="0"/>
            <a:t> </a:t>
          </a:r>
          <a:r>
            <a:rPr lang="en-US" sz="2000" b="1" dirty="0" err="1" smtClean="0"/>
            <a:t>područja</a:t>
          </a:r>
          <a:endParaRPr lang="en-US" sz="2000" dirty="0"/>
        </a:p>
      </dgm:t>
    </dgm:pt>
    <dgm:pt modelId="{950FEEA0-A62E-47DD-B2D8-F754DA0A4C9A}" type="parTrans" cxnId="{620BFA0E-7674-4EDD-9358-6D7A5D5831B3}">
      <dgm:prSet/>
      <dgm:spPr/>
      <dgm:t>
        <a:bodyPr/>
        <a:lstStyle/>
        <a:p>
          <a:endParaRPr lang="en-US"/>
        </a:p>
      </dgm:t>
    </dgm:pt>
    <dgm:pt modelId="{A1E6BBEB-5E9C-449F-9C13-A9C2A736FD6B}" type="sibTrans" cxnId="{620BFA0E-7674-4EDD-9358-6D7A5D5831B3}">
      <dgm:prSet/>
      <dgm:spPr/>
      <dgm:t>
        <a:bodyPr/>
        <a:lstStyle/>
        <a:p>
          <a:endParaRPr lang="en-US"/>
        </a:p>
      </dgm:t>
    </dgm:pt>
    <dgm:pt modelId="{533E296D-08DB-4E11-93DE-2B96750FFAEC}">
      <dgm:prSet custT="1"/>
      <dgm:spPr/>
      <dgm:t>
        <a:bodyPr/>
        <a:lstStyle/>
        <a:p>
          <a:pPr rtl="0"/>
          <a:r>
            <a:rPr lang="sr-Latn-RS" sz="2000" b="1" dirty="0" smtClean="0"/>
            <a:t>odgovor na </a:t>
          </a:r>
          <a:r>
            <a:rPr lang="en-US" sz="2000" b="1" dirty="0" err="1" smtClean="0"/>
            <a:t>poteškoće</a:t>
          </a:r>
          <a:r>
            <a:rPr lang="en-US" sz="2000" b="1" dirty="0" smtClean="0"/>
            <a:t> s </a:t>
          </a:r>
          <a:r>
            <a:rPr lang="en-US" sz="2000" b="1" dirty="0" err="1" smtClean="0"/>
            <a:t>kojima</a:t>
          </a:r>
          <a:r>
            <a:rPr lang="en-US" sz="2000" b="1" dirty="0" smtClean="0"/>
            <a:t> se </a:t>
          </a:r>
          <a:r>
            <a:rPr lang="en-US" sz="2000" b="1" dirty="0" err="1" smtClean="0"/>
            <a:t>suočavaju</a:t>
          </a:r>
          <a:r>
            <a:rPr lang="en-US" sz="2000" b="1" dirty="0" smtClean="0"/>
            <a:t> </a:t>
          </a:r>
          <a:r>
            <a:rPr lang="en-US" sz="2000" b="1" dirty="0" err="1" smtClean="0"/>
            <a:t>Evropski</a:t>
          </a:r>
          <a:r>
            <a:rPr lang="en-US" sz="2000" b="1" dirty="0" smtClean="0"/>
            <a:t> </a:t>
          </a:r>
          <a:r>
            <a:rPr lang="en-US" sz="2000" b="1" dirty="0" err="1" smtClean="0"/>
            <a:t>poljoprivredni</a:t>
          </a:r>
          <a:r>
            <a:rPr lang="sr-Latn-RS" sz="2000" b="1" dirty="0" smtClean="0"/>
            <a:t>ci</a:t>
          </a:r>
          <a:endParaRPr lang="en-US" sz="2000" dirty="0"/>
        </a:p>
      </dgm:t>
    </dgm:pt>
    <dgm:pt modelId="{62DEB2B4-48E3-4C59-9522-3DD7F76C398C}" type="parTrans" cxnId="{6721FC55-566C-4E96-812F-9653753D5388}">
      <dgm:prSet/>
      <dgm:spPr/>
      <dgm:t>
        <a:bodyPr/>
        <a:lstStyle/>
        <a:p>
          <a:endParaRPr lang="en-US"/>
        </a:p>
      </dgm:t>
    </dgm:pt>
    <dgm:pt modelId="{A200D791-FB1E-48AD-8AA0-4BEEBCA742C1}" type="sibTrans" cxnId="{6721FC55-566C-4E96-812F-9653753D5388}">
      <dgm:prSet/>
      <dgm:spPr/>
      <dgm:t>
        <a:bodyPr/>
        <a:lstStyle/>
        <a:p>
          <a:endParaRPr lang="en-US"/>
        </a:p>
      </dgm:t>
    </dgm:pt>
    <dgm:pt modelId="{F7010650-CA43-4067-BCF2-142D201A44C9}">
      <dgm:prSet custT="1"/>
      <dgm:spPr/>
      <dgm:t>
        <a:bodyPr/>
        <a:lstStyle/>
        <a:p>
          <a:pPr rtl="0"/>
          <a:r>
            <a:rPr lang="pl-PL" sz="2000" b="1" dirty="0" smtClean="0"/>
            <a:t>shvaćeno je da ruralna bogatstva mogu biti u funkciji razvoja </a:t>
          </a:r>
          <a:endParaRPr lang="en-US" sz="2000" dirty="0"/>
        </a:p>
      </dgm:t>
    </dgm:pt>
    <dgm:pt modelId="{BD6C8A20-C3FA-45DA-B7C5-87EE4976E33B}" type="parTrans" cxnId="{05BC6D8E-0AD6-41A5-89DB-09953D6090B6}">
      <dgm:prSet/>
      <dgm:spPr/>
      <dgm:t>
        <a:bodyPr/>
        <a:lstStyle/>
        <a:p>
          <a:endParaRPr lang="en-US"/>
        </a:p>
      </dgm:t>
    </dgm:pt>
    <dgm:pt modelId="{88F47A4A-F846-4A26-BEB9-678743749074}" type="sibTrans" cxnId="{05BC6D8E-0AD6-41A5-89DB-09953D6090B6}">
      <dgm:prSet/>
      <dgm:spPr/>
      <dgm:t>
        <a:bodyPr/>
        <a:lstStyle/>
        <a:p>
          <a:endParaRPr lang="en-US"/>
        </a:p>
      </dgm:t>
    </dgm:pt>
    <dgm:pt modelId="{F6794A60-B76D-41B9-B0CA-F9D8C96788D7}">
      <dgm:prSet custT="1"/>
      <dgm:spPr/>
      <dgm:t>
        <a:bodyPr/>
        <a:lstStyle/>
        <a:p>
          <a:r>
            <a:rPr lang="en-US" sz="2000" b="1" dirty="0" err="1"/>
            <a:t>Cilj</a:t>
          </a:r>
          <a:r>
            <a:rPr lang="en-US" sz="2000" b="1" dirty="0"/>
            <a:t> </a:t>
          </a:r>
          <a:r>
            <a:rPr lang="en-US" sz="2000" b="1" dirty="0" err="1"/>
            <a:t>ruralne</a:t>
          </a:r>
          <a:r>
            <a:rPr lang="en-US" sz="2000" b="1" dirty="0"/>
            <a:t> </a:t>
          </a:r>
          <a:r>
            <a:rPr lang="en-US" sz="2000" b="1" dirty="0" err="1" smtClean="0"/>
            <a:t>politike</a:t>
          </a:r>
          <a:r>
            <a:rPr lang="sr-Latn-RS" sz="2000" b="1" dirty="0" smtClean="0"/>
            <a:t> </a:t>
          </a:r>
          <a:r>
            <a:rPr lang="en-US" sz="2000" b="1" dirty="0" smtClean="0"/>
            <a:t>je </a:t>
          </a:r>
          <a:r>
            <a:rPr lang="en-US" sz="2000" b="1" dirty="0" err="1" smtClean="0"/>
            <a:t>pomoći</a:t>
          </a:r>
          <a:r>
            <a:rPr lang="en-US" sz="2000" b="1" dirty="0" smtClean="0"/>
            <a:t> </a:t>
          </a:r>
          <a:r>
            <a:rPr lang="en-US" sz="2000" b="1" dirty="0" err="1" smtClean="0"/>
            <a:t>ruralnim</a:t>
          </a:r>
          <a:r>
            <a:rPr lang="en-US" sz="2000" b="1" dirty="0" smtClean="0"/>
            <a:t> </a:t>
          </a:r>
          <a:r>
            <a:rPr lang="en-US" sz="2000" b="1" dirty="0" err="1" smtClean="0"/>
            <a:t>područjima</a:t>
          </a:r>
          <a:endParaRPr lang="en-US" sz="2000" b="1" dirty="0"/>
        </a:p>
      </dgm:t>
    </dgm:pt>
    <dgm:pt modelId="{B4905CDC-FF50-45D7-89A4-2413BB932CAC}" type="parTrans" cxnId="{43019D68-9D74-4FCA-9824-F49353E370FF}">
      <dgm:prSet/>
      <dgm:spPr/>
      <dgm:t>
        <a:bodyPr/>
        <a:lstStyle/>
        <a:p>
          <a:endParaRPr lang="en-US"/>
        </a:p>
      </dgm:t>
    </dgm:pt>
    <dgm:pt modelId="{79E1C394-15B4-4E15-B9B3-A239BAB91E42}" type="sibTrans" cxnId="{43019D68-9D74-4FCA-9824-F49353E370FF}">
      <dgm:prSet/>
      <dgm:spPr/>
      <dgm:t>
        <a:bodyPr/>
        <a:lstStyle/>
        <a:p>
          <a:endParaRPr lang="en-US"/>
        </a:p>
      </dgm:t>
    </dgm:pt>
    <dgm:pt modelId="{19E16BAB-BF3E-45E1-AB77-76EC7ADB235A}" type="pres">
      <dgm:prSet presAssocID="{13791715-31B2-4DEE-9613-BB52D8947A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CA1B9D-4686-4FF0-9624-4DF373611CB4}" type="pres">
      <dgm:prSet presAssocID="{ECB1B783-2832-4766-A7AC-F805968B1A89}" presName="linNode" presStyleCnt="0"/>
      <dgm:spPr/>
    </dgm:pt>
    <dgm:pt modelId="{446D8E0B-47DD-4EAE-A0F3-FA63837145A5}" type="pres">
      <dgm:prSet presAssocID="{ECB1B783-2832-4766-A7AC-F805968B1A89}" presName="parentText" presStyleLbl="node1" presStyleIdx="0" presStyleCnt="6" custScaleX="247913" custScaleY="1278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D88A00-3EB7-49C2-9B11-59F4BB5BEE28}" type="pres">
      <dgm:prSet presAssocID="{15933360-B670-4E24-B415-D87C7EB5C534}" presName="sp" presStyleCnt="0"/>
      <dgm:spPr/>
    </dgm:pt>
    <dgm:pt modelId="{7E244CFF-0797-4741-8AD6-06A71A54D0AB}" type="pres">
      <dgm:prSet presAssocID="{1B0F0F01-08C3-47FC-9467-3FD075B4BF07}" presName="linNode" presStyleCnt="0"/>
      <dgm:spPr/>
    </dgm:pt>
    <dgm:pt modelId="{5BD67FC3-657E-4094-A2E3-876BE3E05C4F}" type="pres">
      <dgm:prSet presAssocID="{1B0F0F01-08C3-47FC-9467-3FD075B4BF07}" presName="parentText" presStyleLbl="node1" presStyleIdx="1" presStyleCnt="6" custScaleX="247913" custScaleY="638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74D21-D136-4FD8-9C22-DCCE1A507619}" type="pres">
      <dgm:prSet presAssocID="{9D6028CF-30E2-4F91-AEA8-1736D8DBF50D}" presName="sp" presStyleCnt="0"/>
      <dgm:spPr/>
    </dgm:pt>
    <dgm:pt modelId="{FD887BBE-F300-4098-A96D-F9436BD4B32A}" type="pres">
      <dgm:prSet presAssocID="{CB7196E4-24B1-4320-BF25-4779DB6420D8}" presName="linNode" presStyleCnt="0"/>
      <dgm:spPr/>
    </dgm:pt>
    <dgm:pt modelId="{CB134353-642F-4014-845D-BB336BE2E458}" type="pres">
      <dgm:prSet presAssocID="{CB7196E4-24B1-4320-BF25-4779DB6420D8}" presName="parentText" presStyleLbl="node1" presStyleIdx="2" presStyleCnt="6" custScaleX="2479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8C2D1D-8D88-4DAD-93BF-22619E05DDA1}" type="pres">
      <dgm:prSet presAssocID="{A1E6BBEB-5E9C-449F-9C13-A9C2A736FD6B}" presName="sp" presStyleCnt="0"/>
      <dgm:spPr/>
    </dgm:pt>
    <dgm:pt modelId="{822F2894-50B7-4666-8522-9C89B5F07108}" type="pres">
      <dgm:prSet presAssocID="{533E296D-08DB-4E11-93DE-2B96750FFAEC}" presName="linNode" presStyleCnt="0"/>
      <dgm:spPr/>
    </dgm:pt>
    <dgm:pt modelId="{E5FFAD0D-ED2D-4A2E-8AC7-0FB17EE6FFF1}" type="pres">
      <dgm:prSet presAssocID="{533E296D-08DB-4E11-93DE-2B96750FFAEC}" presName="parentText" presStyleLbl="node1" presStyleIdx="3" presStyleCnt="6" custScaleX="2479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7D6B1-C6B3-4D61-8B64-88047C1DBDA8}" type="pres">
      <dgm:prSet presAssocID="{A200D791-FB1E-48AD-8AA0-4BEEBCA742C1}" presName="sp" presStyleCnt="0"/>
      <dgm:spPr/>
    </dgm:pt>
    <dgm:pt modelId="{9E794444-C692-4AC5-8EB4-1565D3AF3AFF}" type="pres">
      <dgm:prSet presAssocID="{F7010650-CA43-4067-BCF2-142D201A44C9}" presName="linNode" presStyleCnt="0"/>
      <dgm:spPr/>
    </dgm:pt>
    <dgm:pt modelId="{025DB6E8-EA1C-49C7-8652-2E0569803CE1}" type="pres">
      <dgm:prSet presAssocID="{F7010650-CA43-4067-BCF2-142D201A44C9}" presName="parentText" presStyleLbl="node1" presStyleIdx="4" presStyleCnt="6" custScaleX="247913" custScaleY="7315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41F14-A601-4C7A-8748-41428EA5737F}" type="pres">
      <dgm:prSet presAssocID="{88F47A4A-F846-4A26-BEB9-678743749074}" presName="sp" presStyleCnt="0"/>
      <dgm:spPr/>
    </dgm:pt>
    <dgm:pt modelId="{C2D6EFCC-C20E-47BB-9F7B-588D8DE59A82}" type="pres">
      <dgm:prSet presAssocID="{F6794A60-B76D-41B9-B0CA-F9D8C96788D7}" presName="linNode" presStyleCnt="0"/>
      <dgm:spPr/>
    </dgm:pt>
    <dgm:pt modelId="{45E3522E-B63D-4065-9B8F-BD09550C10DB}" type="pres">
      <dgm:prSet presAssocID="{F6794A60-B76D-41B9-B0CA-F9D8C96788D7}" presName="parentText" presStyleLbl="node1" presStyleIdx="5" presStyleCnt="6" custScaleX="256873" custScaleY="815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AB2188-1AD6-42E2-9D9B-69F6BE716EBF}" type="presOf" srcId="{1B0F0F01-08C3-47FC-9467-3FD075B4BF07}" destId="{5BD67FC3-657E-4094-A2E3-876BE3E05C4F}" srcOrd="0" destOrd="0" presId="urn:microsoft.com/office/officeart/2005/8/layout/vList5"/>
    <dgm:cxn modelId="{87933400-117B-47EA-A65E-E8E6E22D46A0}" type="presOf" srcId="{CB7196E4-24B1-4320-BF25-4779DB6420D8}" destId="{CB134353-642F-4014-845D-BB336BE2E458}" srcOrd="0" destOrd="0" presId="urn:microsoft.com/office/officeart/2005/8/layout/vList5"/>
    <dgm:cxn modelId="{6721FC55-566C-4E96-812F-9653753D5388}" srcId="{13791715-31B2-4DEE-9613-BB52D8947A47}" destId="{533E296D-08DB-4E11-93DE-2B96750FFAEC}" srcOrd="3" destOrd="0" parTransId="{62DEB2B4-48E3-4C59-9522-3DD7F76C398C}" sibTransId="{A200D791-FB1E-48AD-8AA0-4BEEBCA742C1}"/>
    <dgm:cxn modelId="{898C0B5D-7F4B-4942-8E95-1512CF4A3AB3}" type="presOf" srcId="{13791715-31B2-4DEE-9613-BB52D8947A47}" destId="{19E16BAB-BF3E-45E1-AB77-76EC7ADB235A}" srcOrd="0" destOrd="0" presId="urn:microsoft.com/office/officeart/2005/8/layout/vList5"/>
    <dgm:cxn modelId="{D3F255D4-6A3A-49AB-B8D1-7DA6DAF5CA69}" type="presOf" srcId="{ECB1B783-2832-4766-A7AC-F805968B1A89}" destId="{446D8E0B-47DD-4EAE-A0F3-FA63837145A5}" srcOrd="0" destOrd="0" presId="urn:microsoft.com/office/officeart/2005/8/layout/vList5"/>
    <dgm:cxn modelId="{03FD5E77-2B27-4993-9A43-2747558022F7}" type="presOf" srcId="{F6794A60-B76D-41B9-B0CA-F9D8C96788D7}" destId="{45E3522E-B63D-4065-9B8F-BD09550C10DB}" srcOrd="0" destOrd="0" presId="urn:microsoft.com/office/officeart/2005/8/layout/vList5"/>
    <dgm:cxn modelId="{26842A07-86EB-4449-84AF-1AA3EC043C81}" srcId="{13791715-31B2-4DEE-9613-BB52D8947A47}" destId="{1B0F0F01-08C3-47FC-9467-3FD075B4BF07}" srcOrd="1" destOrd="0" parTransId="{8E43DC38-997F-42DA-ADB2-58290CA072A8}" sibTransId="{9D6028CF-30E2-4F91-AEA8-1736D8DBF50D}"/>
    <dgm:cxn modelId="{3584A014-B1F6-4C38-9E90-29DDAB70C0E5}" type="presOf" srcId="{F7010650-CA43-4067-BCF2-142D201A44C9}" destId="{025DB6E8-EA1C-49C7-8652-2E0569803CE1}" srcOrd="0" destOrd="0" presId="urn:microsoft.com/office/officeart/2005/8/layout/vList5"/>
    <dgm:cxn modelId="{620BFA0E-7674-4EDD-9358-6D7A5D5831B3}" srcId="{13791715-31B2-4DEE-9613-BB52D8947A47}" destId="{CB7196E4-24B1-4320-BF25-4779DB6420D8}" srcOrd="2" destOrd="0" parTransId="{950FEEA0-A62E-47DD-B2D8-F754DA0A4C9A}" sibTransId="{A1E6BBEB-5E9C-449F-9C13-A9C2A736FD6B}"/>
    <dgm:cxn modelId="{0794F642-7DCC-45E9-A88C-184B65C6CA23}" srcId="{13791715-31B2-4DEE-9613-BB52D8947A47}" destId="{ECB1B783-2832-4766-A7AC-F805968B1A89}" srcOrd="0" destOrd="0" parTransId="{F877D978-46EA-44FE-B110-A6BDFF06BDC2}" sibTransId="{15933360-B670-4E24-B415-D87C7EB5C534}"/>
    <dgm:cxn modelId="{090EEC84-065D-4102-ACE2-73614B05F684}" type="presOf" srcId="{533E296D-08DB-4E11-93DE-2B96750FFAEC}" destId="{E5FFAD0D-ED2D-4A2E-8AC7-0FB17EE6FFF1}" srcOrd="0" destOrd="0" presId="urn:microsoft.com/office/officeart/2005/8/layout/vList5"/>
    <dgm:cxn modelId="{43019D68-9D74-4FCA-9824-F49353E370FF}" srcId="{13791715-31B2-4DEE-9613-BB52D8947A47}" destId="{F6794A60-B76D-41B9-B0CA-F9D8C96788D7}" srcOrd="5" destOrd="0" parTransId="{B4905CDC-FF50-45D7-89A4-2413BB932CAC}" sibTransId="{79E1C394-15B4-4E15-B9B3-A239BAB91E42}"/>
    <dgm:cxn modelId="{05BC6D8E-0AD6-41A5-89DB-09953D6090B6}" srcId="{13791715-31B2-4DEE-9613-BB52D8947A47}" destId="{F7010650-CA43-4067-BCF2-142D201A44C9}" srcOrd="4" destOrd="0" parTransId="{BD6C8A20-C3FA-45DA-B7C5-87EE4976E33B}" sibTransId="{88F47A4A-F846-4A26-BEB9-678743749074}"/>
    <dgm:cxn modelId="{1FE99DCA-2F81-424C-9F5F-9A4280E81E5F}" type="presParOf" srcId="{19E16BAB-BF3E-45E1-AB77-76EC7ADB235A}" destId="{6ACA1B9D-4686-4FF0-9624-4DF373611CB4}" srcOrd="0" destOrd="0" presId="urn:microsoft.com/office/officeart/2005/8/layout/vList5"/>
    <dgm:cxn modelId="{EFF252D1-1F5D-483D-A8D0-AA49F7EA2778}" type="presParOf" srcId="{6ACA1B9D-4686-4FF0-9624-4DF373611CB4}" destId="{446D8E0B-47DD-4EAE-A0F3-FA63837145A5}" srcOrd="0" destOrd="0" presId="urn:microsoft.com/office/officeart/2005/8/layout/vList5"/>
    <dgm:cxn modelId="{4D3205D1-1B38-4C4D-950C-A99A7B59DA06}" type="presParOf" srcId="{19E16BAB-BF3E-45E1-AB77-76EC7ADB235A}" destId="{66D88A00-3EB7-49C2-9B11-59F4BB5BEE28}" srcOrd="1" destOrd="0" presId="urn:microsoft.com/office/officeart/2005/8/layout/vList5"/>
    <dgm:cxn modelId="{1211DDDD-9C3D-4D8C-B5F8-1846589726AE}" type="presParOf" srcId="{19E16BAB-BF3E-45E1-AB77-76EC7ADB235A}" destId="{7E244CFF-0797-4741-8AD6-06A71A54D0AB}" srcOrd="2" destOrd="0" presId="urn:microsoft.com/office/officeart/2005/8/layout/vList5"/>
    <dgm:cxn modelId="{F78DB532-CF5E-4E27-A9E2-59EBA9B35482}" type="presParOf" srcId="{7E244CFF-0797-4741-8AD6-06A71A54D0AB}" destId="{5BD67FC3-657E-4094-A2E3-876BE3E05C4F}" srcOrd="0" destOrd="0" presId="urn:microsoft.com/office/officeart/2005/8/layout/vList5"/>
    <dgm:cxn modelId="{068CB8C5-2C49-4BC1-8836-97D6D74FAFB6}" type="presParOf" srcId="{19E16BAB-BF3E-45E1-AB77-76EC7ADB235A}" destId="{0BA74D21-D136-4FD8-9C22-DCCE1A507619}" srcOrd="3" destOrd="0" presId="urn:microsoft.com/office/officeart/2005/8/layout/vList5"/>
    <dgm:cxn modelId="{007250FD-DBE5-42AE-952E-9C23870B091A}" type="presParOf" srcId="{19E16BAB-BF3E-45E1-AB77-76EC7ADB235A}" destId="{FD887BBE-F300-4098-A96D-F9436BD4B32A}" srcOrd="4" destOrd="0" presId="urn:microsoft.com/office/officeart/2005/8/layout/vList5"/>
    <dgm:cxn modelId="{CE96451F-4646-47E8-B1DF-BB3823908FF5}" type="presParOf" srcId="{FD887BBE-F300-4098-A96D-F9436BD4B32A}" destId="{CB134353-642F-4014-845D-BB336BE2E458}" srcOrd="0" destOrd="0" presId="urn:microsoft.com/office/officeart/2005/8/layout/vList5"/>
    <dgm:cxn modelId="{831E28CD-2047-4991-9F39-AAEBC7D96E2C}" type="presParOf" srcId="{19E16BAB-BF3E-45E1-AB77-76EC7ADB235A}" destId="{878C2D1D-8D88-4DAD-93BF-22619E05DDA1}" srcOrd="5" destOrd="0" presId="urn:microsoft.com/office/officeart/2005/8/layout/vList5"/>
    <dgm:cxn modelId="{2584DF54-0866-4961-9B30-C52A3AA3EE57}" type="presParOf" srcId="{19E16BAB-BF3E-45E1-AB77-76EC7ADB235A}" destId="{822F2894-50B7-4666-8522-9C89B5F07108}" srcOrd="6" destOrd="0" presId="urn:microsoft.com/office/officeart/2005/8/layout/vList5"/>
    <dgm:cxn modelId="{8F60999E-F17B-4ACA-B392-5F6EA880AA8E}" type="presParOf" srcId="{822F2894-50B7-4666-8522-9C89B5F07108}" destId="{E5FFAD0D-ED2D-4A2E-8AC7-0FB17EE6FFF1}" srcOrd="0" destOrd="0" presId="urn:microsoft.com/office/officeart/2005/8/layout/vList5"/>
    <dgm:cxn modelId="{7F371838-9529-4C22-A701-AD3DB3B5B321}" type="presParOf" srcId="{19E16BAB-BF3E-45E1-AB77-76EC7ADB235A}" destId="{5CD7D6B1-C6B3-4D61-8B64-88047C1DBDA8}" srcOrd="7" destOrd="0" presId="urn:microsoft.com/office/officeart/2005/8/layout/vList5"/>
    <dgm:cxn modelId="{510D8FF6-9835-4706-ADE1-F1F60E607DAB}" type="presParOf" srcId="{19E16BAB-BF3E-45E1-AB77-76EC7ADB235A}" destId="{9E794444-C692-4AC5-8EB4-1565D3AF3AFF}" srcOrd="8" destOrd="0" presId="urn:microsoft.com/office/officeart/2005/8/layout/vList5"/>
    <dgm:cxn modelId="{81D44280-19A3-45A3-8A8C-C718B53341EE}" type="presParOf" srcId="{9E794444-C692-4AC5-8EB4-1565D3AF3AFF}" destId="{025DB6E8-EA1C-49C7-8652-2E0569803CE1}" srcOrd="0" destOrd="0" presId="urn:microsoft.com/office/officeart/2005/8/layout/vList5"/>
    <dgm:cxn modelId="{D6DFE57D-B2D1-4E4F-AB64-5D00D9EF6EC5}" type="presParOf" srcId="{19E16BAB-BF3E-45E1-AB77-76EC7ADB235A}" destId="{97241F14-A601-4C7A-8748-41428EA5737F}" srcOrd="9" destOrd="0" presId="urn:microsoft.com/office/officeart/2005/8/layout/vList5"/>
    <dgm:cxn modelId="{DBC4CF8E-BF71-43C5-9DE8-DA7EC05B63B4}" type="presParOf" srcId="{19E16BAB-BF3E-45E1-AB77-76EC7ADB235A}" destId="{C2D6EFCC-C20E-47BB-9F7B-588D8DE59A82}" srcOrd="10" destOrd="0" presId="urn:microsoft.com/office/officeart/2005/8/layout/vList5"/>
    <dgm:cxn modelId="{6A52006E-621B-4235-AB6E-79063B25A692}" type="presParOf" srcId="{C2D6EFCC-C20E-47BB-9F7B-588D8DE59A82}" destId="{45E3522E-B63D-4065-9B8F-BD09550C10D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A19967-D989-4A11-93E0-C671552DAE2A}" type="doc">
      <dgm:prSet loTypeId="urn:microsoft.com/office/officeart/2005/8/layout/vList2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997D531E-1857-4CCF-B005-10BE931D2012}">
      <dgm:prSet/>
      <dgm:spPr/>
      <dgm:t>
        <a:bodyPr/>
        <a:lstStyle/>
        <a:p>
          <a:pPr rtl="0"/>
          <a:r>
            <a:rPr lang="en-US" dirty="0" err="1" smtClean="0"/>
            <a:t>Konferencije</a:t>
          </a:r>
          <a:r>
            <a:rPr lang="en-US" dirty="0" smtClean="0"/>
            <a:t> </a:t>
          </a:r>
          <a:r>
            <a:rPr lang="en-US" dirty="0" err="1" smtClean="0"/>
            <a:t>posvećene</a:t>
          </a:r>
          <a:r>
            <a:rPr lang="en-US" dirty="0" smtClean="0"/>
            <a:t> </a:t>
          </a:r>
          <a:r>
            <a:rPr lang="en-US" dirty="0" err="1" smtClean="0"/>
            <a:t>poljoprivredi</a:t>
          </a:r>
          <a:r>
            <a:rPr lang="en-US" dirty="0" smtClean="0"/>
            <a:t> </a:t>
          </a:r>
          <a:r>
            <a:rPr lang="en-US" dirty="0" err="1" smtClean="0"/>
            <a:t>Evrope</a:t>
          </a:r>
          <a:r>
            <a:rPr lang="sr-Latn-RS" dirty="0" smtClean="0"/>
            <a:t> - Cork (Irska)</a:t>
          </a:r>
          <a:endParaRPr lang="en-US" dirty="0"/>
        </a:p>
      </dgm:t>
    </dgm:pt>
    <dgm:pt modelId="{214AB4E0-980D-4B73-976B-661754AE3EC4}" type="parTrans" cxnId="{0A46FAC7-8C53-4161-8759-167A1D46E1CE}">
      <dgm:prSet/>
      <dgm:spPr/>
      <dgm:t>
        <a:bodyPr/>
        <a:lstStyle/>
        <a:p>
          <a:endParaRPr lang="en-US"/>
        </a:p>
      </dgm:t>
    </dgm:pt>
    <dgm:pt modelId="{1D4170C9-CA66-413E-94B7-FD65D24740B6}" type="sibTrans" cxnId="{0A46FAC7-8C53-4161-8759-167A1D46E1CE}">
      <dgm:prSet/>
      <dgm:spPr/>
      <dgm:t>
        <a:bodyPr/>
        <a:lstStyle/>
        <a:p>
          <a:endParaRPr lang="en-US"/>
        </a:p>
      </dgm:t>
    </dgm:pt>
    <dgm:pt modelId="{A3342CEE-D9D9-44B0-A456-33BDDE937E1C}">
      <dgm:prSet/>
      <dgm:spPr/>
      <dgm:t>
        <a:bodyPr/>
        <a:lstStyle/>
        <a:p>
          <a:pPr rtl="0"/>
          <a:r>
            <a:rPr lang="en-US" dirty="0" err="1" smtClean="0"/>
            <a:t>Prva</a:t>
          </a:r>
          <a:r>
            <a:rPr lang="en-US" dirty="0" smtClean="0"/>
            <a:t> </a:t>
          </a:r>
          <a:r>
            <a:rPr lang="en-US" dirty="0" err="1" smtClean="0"/>
            <a:t>deklaracija</a:t>
          </a:r>
          <a:r>
            <a:rPr lang="en-US" dirty="0" smtClean="0"/>
            <a:t> </a:t>
          </a:r>
          <a:r>
            <a:rPr lang="en-US" dirty="0" err="1" smtClean="0"/>
            <a:t>iz</a:t>
          </a:r>
          <a:r>
            <a:rPr lang="en-US" dirty="0" smtClean="0"/>
            <a:t> </a:t>
          </a:r>
          <a:r>
            <a:rPr lang="en-US" dirty="0" err="1" smtClean="0"/>
            <a:t>Corka</a:t>
          </a:r>
          <a:r>
            <a:rPr lang="en-US" dirty="0" smtClean="0"/>
            <a:t> (1996. god.)</a:t>
          </a:r>
          <a:r>
            <a:rPr lang="sr-Latn-RS" dirty="0" smtClean="0"/>
            <a:t> - potreba za kreiranjem integrisane politike ruralnog razvoja: </a:t>
          </a:r>
          <a:r>
            <a:rPr lang="en-US" dirty="0" err="1" smtClean="0"/>
            <a:t>održivost</a:t>
          </a:r>
          <a:r>
            <a:rPr lang="en-US" dirty="0" smtClean="0"/>
            <a:t> i </a:t>
          </a:r>
          <a:r>
            <a:rPr lang="en-US" dirty="0" err="1" smtClean="0"/>
            <a:t>uravnoteženost</a:t>
          </a:r>
          <a:r>
            <a:rPr lang="en-US" dirty="0" smtClean="0"/>
            <a:t>, </a:t>
          </a:r>
          <a:r>
            <a:rPr lang="en-US" dirty="0" err="1" smtClean="0"/>
            <a:t>sa</a:t>
          </a:r>
          <a:r>
            <a:rPr lang="en-US" dirty="0" smtClean="0"/>
            <a:t> </a:t>
          </a:r>
          <a:r>
            <a:rPr lang="en-US" dirty="0" err="1" smtClean="0"/>
            <a:t>teritorijalnom</a:t>
          </a:r>
          <a:r>
            <a:rPr lang="en-US" dirty="0" smtClean="0"/>
            <a:t> </a:t>
          </a:r>
          <a:r>
            <a:rPr lang="en-US" dirty="0" err="1" smtClean="0"/>
            <a:t>orijentacijom</a:t>
          </a:r>
          <a:r>
            <a:rPr lang="sr-Latn-RS" dirty="0" smtClean="0"/>
            <a:t>, ekonomska diverzifikacija, agroekologija, kvalitet sirovina</a:t>
          </a:r>
          <a:endParaRPr lang="en-US" dirty="0"/>
        </a:p>
      </dgm:t>
    </dgm:pt>
    <dgm:pt modelId="{FEB924E3-A3D3-466B-A46E-74B678598261}" type="parTrans" cxnId="{5EF0F008-808A-46FE-9CF2-F8ADC5E3EC9E}">
      <dgm:prSet/>
      <dgm:spPr/>
      <dgm:t>
        <a:bodyPr/>
        <a:lstStyle/>
        <a:p>
          <a:endParaRPr lang="en-US"/>
        </a:p>
      </dgm:t>
    </dgm:pt>
    <dgm:pt modelId="{69441106-C912-4B25-9080-94BBF9D49284}" type="sibTrans" cxnId="{5EF0F008-808A-46FE-9CF2-F8ADC5E3EC9E}">
      <dgm:prSet/>
      <dgm:spPr/>
      <dgm:t>
        <a:bodyPr/>
        <a:lstStyle/>
        <a:p>
          <a:endParaRPr lang="en-US"/>
        </a:p>
      </dgm:t>
    </dgm:pt>
    <dgm:pt modelId="{4060FFF5-2773-4DB5-B056-32907FC60BC5}">
      <dgm:prSet/>
      <dgm:spPr/>
      <dgm:t>
        <a:bodyPr/>
        <a:lstStyle/>
        <a:p>
          <a:pPr rtl="0"/>
          <a:r>
            <a:rPr lang="pl-PL" dirty="0" smtClean="0"/>
            <a:t>II konferencija je održana u Cork 2016. godine → </a:t>
          </a:r>
          <a:r>
            <a:rPr lang="pl-PL" i="1" dirty="0" smtClean="0"/>
            <a:t>definisana politika oblikovanja boljih životnih uslova u ruralnim područjima (</a:t>
          </a:r>
          <a:r>
            <a:rPr lang="sr-Latn-CS" dirty="0" smtClean="0"/>
            <a:t>„</a:t>
          </a:r>
          <a:r>
            <a:rPr lang="sr-Latn-CS" i="1" dirty="0" smtClean="0"/>
            <a:t>Bolji život u ruralnim područjima</a:t>
          </a:r>
          <a:r>
            <a:rPr lang="sr-Latn-CS" dirty="0" smtClean="0"/>
            <a:t>“)</a:t>
          </a:r>
          <a:endParaRPr lang="en-US" dirty="0"/>
        </a:p>
      </dgm:t>
    </dgm:pt>
    <dgm:pt modelId="{0A3C5A58-FCCB-42CB-A7AD-8D5CFCB88D1D}" type="parTrans" cxnId="{A186C7E2-73ED-4928-93E4-C120DACCE49D}">
      <dgm:prSet/>
      <dgm:spPr/>
      <dgm:t>
        <a:bodyPr/>
        <a:lstStyle/>
        <a:p>
          <a:endParaRPr lang="en-US"/>
        </a:p>
      </dgm:t>
    </dgm:pt>
    <dgm:pt modelId="{CC8B57E5-D307-4DC0-AD04-D0F3930CB211}" type="sibTrans" cxnId="{A186C7E2-73ED-4928-93E4-C120DACCE49D}">
      <dgm:prSet/>
      <dgm:spPr/>
      <dgm:t>
        <a:bodyPr/>
        <a:lstStyle/>
        <a:p>
          <a:endParaRPr lang="en-US"/>
        </a:p>
      </dgm:t>
    </dgm:pt>
    <dgm:pt modelId="{A1535FB4-9378-4925-A8F7-9836F3702EA5}">
      <dgm:prSet/>
      <dgm:spPr/>
      <dgm:t>
        <a:bodyPr/>
        <a:lstStyle/>
        <a:p>
          <a:r>
            <a:rPr lang="sr-Latn-CS" dirty="0" smtClean="0"/>
            <a:t>Reforme ruralne politike kao odgovor na izazove i promene ruralne strukture </a:t>
          </a:r>
          <a:endParaRPr lang="en-US" dirty="0"/>
        </a:p>
      </dgm:t>
    </dgm:pt>
    <dgm:pt modelId="{A0633C34-E948-44EF-A890-DFEFFA548002}" type="parTrans" cxnId="{4F92ED3A-0FFD-40F6-B5A9-4C2DF6035E5E}">
      <dgm:prSet/>
      <dgm:spPr/>
      <dgm:t>
        <a:bodyPr/>
        <a:lstStyle/>
        <a:p>
          <a:endParaRPr lang="en-US"/>
        </a:p>
      </dgm:t>
    </dgm:pt>
    <dgm:pt modelId="{8188D22B-A53A-4A71-8DDA-44D58F575085}" type="sibTrans" cxnId="{4F92ED3A-0FFD-40F6-B5A9-4C2DF6035E5E}">
      <dgm:prSet/>
      <dgm:spPr/>
      <dgm:t>
        <a:bodyPr/>
        <a:lstStyle/>
        <a:p>
          <a:endParaRPr lang="en-US"/>
        </a:p>
      </dgm:t>
    </dgm:pt>
    <dgm:pt modelId="{21DD0466-002A-4978-87DB-6F7C92C28BEC}">
      <dgm:prSet/>
      <dgm:spPr/>
      <dgm:t>
        <a:bodyPr/>
        <a:lstStyle/>
        <a:p>
          <a:r>
            <a:rPr lang="sr-Latn-CS" dirty="0" smtClean="0"/>
            <a:t>Afirmacija koncepta 90–ih godina prošlog veka </a:t>
          </a:r>
          <a:r>
            <a:rPr lang="en-US" dirty="0" err="1" smtClean="0"/>
            <a:t>nakon</a:t>
          </a:r>
          <a:r>
            <a:rPr lang="en-US" dirty="0" smtClean="0"/>
            <a:t> </a:t>
          </a:r>
          <a:r>
            <a:rPr lang="en-US" dirty="0" err="1" smtClean="0"/>
            <a:t>McShare</a:t>
          </a:r>
          <a:r>
            <a:rPr lang="en-US" dirty="0" smtClean="0"/>
            <a:t> </a:t>
          </a:r>
          <a:r>
            <a:rPr lang="en-US" dirty="0" err="1" smtClean="0"/>
            <a:t>reformi</a:t>
          </a:r>
          <a:r>
            <a:rPr lang="en-US" dirty="0" smtClean="0"/>
            <a:t> (1992. god.)</a:t>
          </a:r>
          <a:endParaRPr lang="en-US" dirty="0"/>
        </a:p>
      </dgm:t>
    </dgm:pt>
    <dgm:pt modelId="{BC04B4DC-B943-4015-BDDF-9037C9423E2E}" type="parTrans" cxnId="{9EACE11C-3A6B-40CC-AE9B-367D78C1FDA7}">
      <dgm:prSet/>
      <dgm:spPr/>
      <dgm:t>
        <a:bodyPr/>
        <a:lstStyle/>
        <a:p>
          <a:endParaRPr lang="en-US"/>
        </a:p>
      </dgm:t>
    </dgm:pt>
    <dgm:pt modelId="{343EDAFA-C876-4C25-A0CF-5B572ED615A9}" type="sibTrans" cxnId="{9EACE11C-3A6B-40CC-AE9B-367D78C1FDA7}">
      <dgm:prSet/>
      <dgm:spPr/>
      <dgm:t>
        <a:bodyPr/>
        <a:lstStyle/>
        <a:p>
          <a:endParaRPr lang="en-US"/>
        </a:p>
      </dgm:t>
    </dgm:pt>
    <dgm:pt modelId="{DE16E49E-E8A8-4592-B21A-521B90A74911}" type="pres">
      <dgm:prSet presAssocID="{4DA19967-D989-4A11-93E0-C671552DAE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211FBC-2010-4D58-A6C7-4C74E756F257}" type="pres">
      <dgm:prSet presAssocID="{997D531E-1857-4CCF-B005-10BE931D2012}" presName="parentText" presStyleLbl="node1" presStyleIdx="0" presStyleCnt="5" custScaleY="3986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31CC49-CDD3-4ED9-B78A-1ADAF8D674E8}" type="pres">
      <dgm:prSet presAssocID="{1D4170C9-CA66-413E-94B7-FD65D24740B6}" presName="spacer" presStyleCnt="0"/>
      <dgm:spPr/>
    </dgm:pt>
    <dgm:pt modelId="{D25314E3-AE4C-44CE-8B1F-D405771FE70C}" type="pres">
      <dgm:prSet presAssocID="{A3342CEE-D9D9-44B0-A456-33BDDE937E1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C1F802-6339-4CFB-8E26-8B9B5C6CCA67}" type="pres">
      <dgm:prSet presAssocID="{69441106-C912-4B25-9080-94BBF9D49284}" presName="spacer" presStyleCnt="0"/>
      <dgm:spPr/>
    </dgm:pt>
    <dgm:pt modelId="{C68A0E5F-8D35-4338-873E-F87A72495DA7}" type="pres">
      <dgm:prSet presAssocID="{4060FFF5-2773-4DB5-B056-32907FC60BC5}" presName="parentText" presStyleLbl="node1" presStyleIdx="2" presStyleCnt="5" custScaleY="783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B8EB9-B3BA-4147-85D4-792E628A3C02}" type="pres">
      <dgm:prSet presAssocID="{CC8B57E5-D307-4DC0-AD04-D0F3930CB211}" presName="spacer" presStyleCnt="0"/>
      <dgm:spPr/>
    </dgm:pt>
    <dgm:pt modelId="{DF8D520E-B851-4B88-B76E-4F56FF1EEC60}" type="pres">
      <dgm:prSet presAssocID="{A1535FB4-9378-4925-A8F7-9836F3702EA5}" presName="parentText" presStyleLbl="node1" presStyleIdx="3" presStyleCnt="5" custScaleY="5436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DBF94-A90B-4097-A8B0-EE7646CF6DB5}" type="pres">
      <dgm:prSet presAssocID="{8188D22B-A53A-4A71-8DDA-44D58F575085}" presName="spacer" presStyleCnt="0"/>
      <dgm:spPr/>
    </dgm:pt>
    <dgm:pt modelId="{2FB90D1D-B9FF-4DAA-9238-30214FF5CE13}" type="pres">
      <dgm:prSet presAssocID="{21DD0466-002A-4978-87DB-6F7C92C28BEC}" presName="parentText" presStyleLbl="node1" presStyleIdx="4" presStyleCnt="5" custScaleY="5571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46FAC7-8C53-4161-8759-167A1D46E1CE}" srcId="{4DA19967-D989-4A11-93E0-C671552DAE2A}" destId="{997D531E-1857-4CCF-B005-10BE931D2012}" srcOrd="0" destOrd="0" parTransId="{214AB4E0-980D-4B73-976B-661754AE3EC4}" sibTransId="{1D4170C9-CA66-413E-94B7-FD65D24740B6}"/>
    <dgm:cxn modelId="{A186C7E2-73ED-4928-93E4-C120DACCE49D}" srcId="{4DA19967-D989-4A11-93E0-C671552DAE2A}" destId="{4060FFF5-2773-4DB5-B056-32907FC60BC5}" srcOrd="2" destOrd="0" parTransId="{0A3C5A58-FCCB-42CB-A7AD-8D5CFCB88D1D}" sibTransId="{CC8B57E5-D307-4DC0-AD04-D0F3930CB211}"/>
    <dgm:cxn modelId="{363C94FE-93D9-4B47-8294-60D802CFB897}" type="presOf" srcId="{997D531E-1857-4CCF-B005-10BE931D2012}" destId="{D8211FBC-2010-4D58-A6C7-4C74E756F257}" srcOrd="0" destOrd="0" presId="urn:microsoft.com/office/officeart/2005/8/layout/vList2"/>
    <dgm:cxn modelId="{9EACE11C-3A6B-40CC-AE9B-367D78C1FDA7}" srcId="{4DA19967-D989-4A11-93E0-C671552DAE2A}" destId="{21DD0466-002A-4978-87DB-6F7C92C28BEC}" srcOrd="4" destOrd="0" parTransId="{BC04B4DC-B943-4015-BDDF-9037C9423E2E}" sibTransId="{343EDAFA-C876-4C25-A0CF-5B572ED615A9}"/>
    <dgm:cxn modelId="{4F92ED3A-0FFD-40F6-B5A9-4C2DF6035E5E}" srcId="{4DA19967-D989-4A11-93E0-C671552DAE2A}" destId="{A1535FB4-9378-4925-A8F7-9836F3702EA5}" srcOrd="3" destOrd="0" parTransId="{A0633C34-E948-44EF-A890-DFEFFA548002}" sibTransId="{8188D22B-A53A-4A71-8DDA-44D58F575085}"/>
    <dgm:cxn modelId="{4D479986-A56B-42A9-8614-AEBBA0A332BC}" type="presOf" srcId="{4060FFF5-2773-4DB5-B056-32907FC60BC5}" destId="{C68A0E5F-8D35-4338-873E-F87A72495DA7}" srcOrd="0" destOrd="0" presId="urn:microsoft.com/office/officeart/2005/8/layout/vList2"/>
    <dgm:cxn modelId="{5EF0F008-808A-46FE-9CF2-F8ADC5E3EC9E}" srcId="{4DA19967-D989-4A11-93E0-C671552DAE2A}" destId="{A3342CEE-D9D9-44B0-A456-33BDDE937E1C}" srcOrd="1" destOrd="0" parTransId="{FEB924E3-A3D3-466B-A46E-74B678598261}" sibTransId="{69441106-C912-4B25-9080-94BBF9D49284}"/>
    <dgm:cxn modelId="{60297C65-5C8B-4FED-A735-AA970E0B6624}" type="presOf" srcId="{21DD0466-002A-4978-87DB-6F7C92C28BEC}" destId="{2FB90D1D-B9FF-4DAA-9238-30214FF5CE13}" srcOrd="0" destOrd="0" presId="urn:microsoft.com/office/officeart/2005/8/layout/vList2"/>
    <dgm:cxn modelId="{7B2B69CA-E26A-4A5A-B5A6-D17900AEED7A}" type="presOf" srcId="{A3342CEE-D9D9-44B0-A456-33BDDE937E1C}" destId="{D25314E3-AE4C-44CE-8B1F-D405771FE70C}" srcOrd="0" destOrd="0" presId="urn:microsoft.com/office/officeart/2005/8/layout/vList2"/>
    <dgm:cxn modelId="{EBD1F1EE-E13E-43DA-BC58-180C29484DD1}" type="presOf" srcId="{A1535FB4-9378-4925-A8F7-9836F3702EA5}" destId="{DF8D520E-B851-4B88-B76E-4F56FF1EEC60}" srcOrd="0" destOrd="0" presId="urn:microsoft.com/office/officeart/2005/8/layout/vList2"/>
    <dgm:cxn modelId="{F77E2219-EDD5-4F8C-A9B8-25FCA6FC28A0}" type="presOf" srcId="{4DA19967-D989-4A11-93E0-C671552DAE2A}" destId="{DE16E49E-E8A8-4592-B21A-521B90A74911}" srcOrd="0" destOrd="0" presId="urn:microsoft.com/office/officeart/2005/8/layout/vList2"/>
    <dgm:cxn modelId="{BF9B395C-286F-4711-9060-3BC566633F25}" type="presParOf" srcId="{DE16E49E-E8A8-4592-B21A-521B90A74911}" destId="{D8211FBC-2010-4D58-A6C7-4C74E756F257}" srcOrd="0" destOrd="0" presId="urn:microsoft.com/office/officeart/2005/8/layout/vList2"/>
    <dgm:cxn modelId="{1386FBC8-EF2D-4C46-B4BC-D287661038EC}" type="presParOf" srcId="{DE16E49E-E8A8-4592-B21A-521B90A74911}" destId="{3E31CC49-CDD3-4ED9-B78A-1ADAF8D674E8}" srcOrd="1" destOrd="0" presId="urn:microsoft.com/office/officeart/2005/8/layout/vList2"/>
    <dgm:cxn modelId="{DEC6C369-F1A7-451C-8658-C9C13AF31614}" type="presParOf" srcId="{DE16E49E-E8A8-4592-B21A-521B90A74911}" destId="{D25314E3-AE4C-44CE-8B1F-D405771FE70C}" srcOrd="2" destOrd="0" presId="urn:microsoft.com/office/officeart/2005/8/layout/vList2"/>
    <dgm:cxn modelId="{BC8A278F-50BE-46F6-BA85-8443350E53EC}" type="presParOf" srcId="{DE16E49E-E8A8-4592-B21A-521B90A74911}" destId="{16C1F802-6339-4CFB-8E26-8B9B5C6CCA67}" srcOrd="3" destOrd="0" presId="urn:microsoft.com/office/officeart/2005/8/layout/vList2"/>
    <dgm:cxn modelId="{03E54713-212D-4267-B0E4-4B2BFBD6AAD7}" type="presParOf" srcId="{DE16E49E-E8A8-4592-B21A-521B90A74911}" destId="{C68A0E5F-8D35-4338-873E-F87A72495DA7}" srcOrd="4" destOrd="0" presId="urn:microsoft.com/office/officeart/2005/8/layout/vList2"/>
    <dgm:cxn modelId="{EEB3E03B-D975-45C8-91DE-2CEDA5C8A986}" type="presParOf" srcId="{DE16E49E-E8A8-4592-B21A-521B90A74911}" destId="{31FB8EB9-B3BA-4147-85D4-792E628A3C02}" srcOrd="5" destOrd="0" presId="urn:microsoft.com/office/officeart/2005/8/layout/vList2"/>
    <dgm:cxn modelId="{04CCD623-16F8-420C-973C-9039D41717A9}" type="presParOf" srcId="{DE16E49E-E8A8-4592-B21A-521B90A74911}" destId="{DF8D520E-B851-4B88-B76E-4F56FF1EEC60}" srcOrd="6" destOrd="0" presId="urn:microsoft.com/office/officeart/2005/8/layout/vList2"/>
    <dgm:cxn modelId="{1950BD2E-97AD-4E71-80B0-06DF2CC51E96}" type="presParOf" srcId="{DE16E49E-E8A8-4592-B21A-521B90A74911}" destId="{C9DDBF94-A90B-4097-A8B0-EE7646CF6DB5}" srcOrd="7" destOrd="0" presId="urn:microsoft.com/office/officeart/2005/8/layout/vList2"/>
    <dgm:cxn modelId="{E087F333-4225-48D4-8476-956237E1DC1E}" type="presParOf" srcId="{DE16E49E-E8A8-4592-B21A-521B90A74911}" destId="{2FB90D1D-B9FF-4DAA-9238-30214FF5CE1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E1CFAC2-3E4F-49AD-BF18-EC0347154D80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890BEB-551C-4026-9B7B-9B322586A076}">
      <dgm:prSet custT="1"/>
      <dgm:spPr/>
      <dgm:t>
        <a:bodyPr/>
        <a:lstStyle/>
        <a:p>
          <a:pPr rtl="0"/>
          <a:r>
            <a:rPr lang="en-US" sz="1500" dirty="0" err="1" smtClean="0"/>
            <a:t>Promovisanje</a:t>
          </a:r>
          <a:r>
            <a:rPr lang="en-US" sz="1500" dirty="0" smtClean="0"/>
            <a:t> </a:t>
          </a:r>
          <a:r>
            <a:rPr lang="en-US" sz="1500" dirty="0" err="1" smtClean="0"/>
            <a:t>ruralnog</a:t>
          </a:r>
          <a:r>
            <a:rPr lang="en-US" sz="1500" dirty="0" smtClean="0"/>
            <a:t> </a:t>
          </a:r>
          <a:r>
            <a:rPr lang="en-US" sz="1500" dirty="0" err="1" smtClean="0"/>
            <a:t>blagostanja</a:t>
          </a:r>
          <a:r>
            <a:rPr lang="sr-Latn-RS" sz="1500" dirty="0" smtClean="0"/>
            <a:t> (jačanje </a:t>
          </a:r>
          <a:r>
            <a:rPr lang="en-US" sz="1500" dirty="0" err="1" smtClean="0"/>
            <a:t>ekonomij</a:t>
          </a:r>
          <a:r>
            <a:rPr lang="sr-Latn-RS" sz="1500" dirty="0" smtClean="0"/>
            <a:t>e, inovacije, kvalitet...)</a:t>
          </a:r>
          <a:endParaRPr lang="en-US" sz="1500" dirty="0"/>
        </a:p>
      </dgm:t>
    </dgm:pt>
    <dgm:pt modelId="{8B8D288E-BDF6-4999-8864-7D36D7F610D3}" type="parTrans" cxnId="{A00CF714-6ECC-45B7-983B-CF203F5B6958}">
      <dgm:prSet/>
      <dgm:spPr/>
      <dgm:t>
        <a:bodyPr/>
        <a:lstStyle/>
        <a:p>
          <a:endParaRPr lang="en-US"/>
        </a:p>
      </dgm:t>
    </dgm:pt>
    <dgm:pt modelId="{056E2E03-69AE-441C-9042-C14EFA7A759D}" type="sibTrans" cxnId="{A00CF714-6ECC-45B7-983B-CF203F5B6958}">
      <dgm:prSet/>
      <dgm:spPr/>
      <dgm:t>
        <a:bodyPr/>
        <a:lstStyle/>
        <a:p>
          <a:endParaRPr lang="en-US"/>
        </a:p>
      </dgm:t>
    </dgm:pt>
    <dgm:pt modelId="{1189DDE9-0BBA-4A89-BB6D-657A4CA7B07A}">
      <dgm:prSet custT="1"/>
      <dgm:spPr/>
      <dgm:t>
        <a:bodyPr/>
        <a:lstStyle/>
        <a:p>
          <a:pPr rtl="0"/>
          <a:r>
            <a:rPr lang="en-US" sz="1500" dirty="0" err="1" smtClean="0"/>
            <a:t>Jačanje</a:t>
          </a:r>
          <a:r>
            <a:rPr lang="en-US" sz="1500" dirty="0" smtClean="0"/>
            <a:t> </a:t>
          </a:r>
          <a:r>
            <a:rPr lang="en-US" sz="1500" dirty="0" err="1" smtClean="0"/>
            <a:t>ruralnih</a:t>
          </a:r>
          <a:r>
            <a:rPr lang="en-US" sz="1500" dirty="0" smtClean="0"/>
            <a:t> </a:t>
          </a:r>
          <a:r>
            <a:rPr lang="en-US" sz="1500" dirty="0" err="1" smtClean="0"/>
            <a:t>vrednosnih</a:t>
          </a:r>
          <a:r>
            <a:rPr lang="en-US" sz="1500" dirty="0" smtClean="0"/>
            <a:t> </a:t>
          </a:r>
          <a:r>
            <a:rPr lang="en-US" sz="1500" dirty="0" err="1" smtClean="0"/>
            <a:t>lanaca</a:t>
          </a:r>
          <a:r>
            <a:rPr lang="en-US" sz="1500" dirty="0" smtClean="0"/>
            <a:t> i </a:t>
          </a:r>
          <a:r>
            <a:rPr lang="en-US" sz="1500" dirty="0" err="1" smtClean="0"/>
            <a:t>mreža</a:t>
          </a:r>
          <a:r>
            <a:rPr lang="en-US" sz="1500" dirty="0" smtClean="0"/>
            <a:t> </a:t>
          </a:r>
          <a:r>
            <a:rPr lang="en-US" sz="1500" dirty="0" err="1" smtClean="0"/>
            <a:t>saradnje</a:t>
          </a:r>
          <a:r>
            <a:rPr lang="sr-Latn-RS" sz="1500" dirty="0" smtClean="0"/>
            <a:t> (</a:t>
          </a:r>
          <a:r>
            <a:rPr lang="en-US" sz="1500" dirty="0" err="1" smtClean="0"/>
            <a:t>cirkularn</a:t>
          </a:r>
          <a:r>
            <a:rPr lang="sr-Latn-RS" sz="1500" dirty="0" smtClean="0"/>
            <a:t>a</a:t>
          </a:r>
          <a:r>
            <a:rPr lang="en-US" sz="1500" dirty="0" smtClean="0"/>
            <a:t> </a:t>
          </a:r>
          <a:r>
            <a:rPr lang="sr-Latn-RS" sz="1500" dirty="0" smtClean="0"/>
            <a:t>i zelena </a:t>
          </a:r>
          <a:r>
            <a:rPr lang="en-US" sz="1500" dirty="0" err="1" smtClean="0"/>
            <a:t>ekonomij</a:t>
          </a:r>
          <a:r>
            <a:rPr lang="sr-Latn-RS" sz="1500" dirty="0" smtClean="0"/>
            <a:t>a)</a:t>
          </a:r>
          <a:endParaRPr lang="en-US" sz="1500" dirty="0"/>
        </a:p>
      </dgm:t>
    </dgm:pt>
    <dgm:pt modelId="{4820B95E-F413-427D-BC5C-4DADD80F350D}" type="parTrans" cxnId="{36DE8F51-27E4-43B6-B780-A9737F949BC9}">
      <dgm:prSet/>
      <dgm:spPr/>
      <dgm:t>
        <a:bodyPr/>
        <a:lstStyle/>
        <a:p>
          <a:endParaRPr lang="en-US"/>
        </a:p>
      </dgm:t>
    </dgm:pt>
    <dgm:pt modelId="{F072F5DA-BD85-4D07-AB85-375F4B658E3B}" type="sibTrans" cxnId="{36DE8F51-27E4-43B6-B780-A9737F949BC9}">
      <dgm:prSet/>
      <dgm:spPr/>
      <dgm:t>
        <a:bodyPr/>
        <a:lstStyle/>
        <a:p>
          <a:endParaRPr lang="en-US"/>
        </a:p>
      </dgm:t>
    </dgm:pt>
    <dgm:pt modelId="{04D6BF70-AC2A-4FEA-8B55-E5DB2026935B}">
      <dgm:prSet custT="1"/>
      <dgm:spPr/>
      <dgm:t>
        <a:bodyPr/>
        <a:lstStyle/>
        <a:p>
          <a:pPr rtl="0"/>
          <a:r>
            <a:rPr lang="sr-Latn-RS" sz="1500" dirty="0" smtClean="0"/>
            <a:t>Investicije u jačanje seoskog života i vitalnosti (zeleni rast)</a:t>
          </a:r>
          <a:endParaRPr lang="en-US" sz="1500" dirty="0"/>
        </a:p>
      </dgm:t>
    </dgm:pt>
    <dgm:pt modelId="{88BD5D62-CFBC-4A28-BDC1-9F6B2CD73401}" type="parTrans" cxnId="{C7DEE85E-B36A-4919-ACE4-8D84CDD4EDFB}">
      <dgm:prSet/>
      <dgm:spPr/>
      <dgm:t>
        <a:bodyPr/>
        <a:lstStyle/>
        <a:p>
          <a:endParaRPr lang="en-US"/>
        </a:p>
      </dgm:t>
    </dgm:pt>
    <dgm:pt modelId="{E00BEE3D-371C-4B53-BCDA-C8DE5512C6EE}" type="sibTrans" cxnId="{C7DEE85E-B36A-4919-ACE4-8D84CDD4EDFB}">
      <dgm:prSet/>
      <dgm:spPr/>
      <dgm:t>
        <a:bodyPr/>
        <a:lstStyle/>
        <a:p>
          <a:endParaRPr lang="en-US"/>
        </a:p>
      </dgm:t>
    </dgm:pt>
    <dgm:pt modelId="{894C9E65-E847-40D5-A84F-4A8B9408602C}">
      <dgm:prSet custT="1"/>
      <dgm:spPr/>
      <dgm:t>
        <a:bodyPr/>
        <a:lstStyle/>
        <a:p>
          <a:pPr rtl="0"/>
          <a:r>
            <a:rPr lang="sr-Latn-RS" sz="1800" dirty="0" smtClean="0"/>
            <a:t>Očuvanje ruralne sredine</a:t>
          </a:r>
          <a:endParaRPr lang="en-US" sz="1800" dirty="0"/>
        </a:p>
      </dgm:t>
    </dgm:pt>
    <dgm:pt modelId="{90382760-A320-48A4-9589-0A1FACDB6F8A}" type="parTrans" cxnId="{DFE9F3F4-6707-4859-A46C-1E4132AF82FF}">
      <dgm:prSet/>
      <dgm:spPr/>
      <dgm:t>
        <a:bodyPr/>
        <a:lstStyle/>
        <a:p>
          <a:endParaRPr lang="en-US"/>
        </a:p>
      </dgm:t>
    </dgm:pt>
    <dgm:pt modelId="{65312038-394B-4AF8-9160-54D5A36BCE61}" type="sibTrans" cxnId="{DFE9F3F4-6707-4859-A46C-1E4132AF82FF}">
      <dgm:prSet/>
      <dgm:spPr/>
      <dgm:t>
        <a:bodyPr/>
        <a:lstStyle/>
        <a:p>
          <a:endParaRPr lang="en-US"/>
        </a:p>
      </dgm:t>
    </dgm:pt>
    <dgm:pt modelId="{46F6D004-4471-4260-8545-8F78E034AC8C}">
      <dgm:prSet custT="1"/>
      <dgm:spPr/>
      <dgm:t>
        <a:bodyPr/>
        <a:lstStyle/>
        <a:p>
          <a:pPr rtl="0"/>
          <a:r>
            <a:rPr lang="sr-Latn-RS" sz="1600" dirty="0" smtClean="0"/>
            <a:t>Održivo upravljanje prirodnim resursima </a:t>
          </a:r>
          <a:endParaRPr lang="en-US" sz="1600" dirty="0"/>
        </a:p>
      </dgm:t>
    </dgm:pt>
    <dgm:pt modelId="{FA618A3E-7B66-468C-802D-0205B5FBDAB6}" type="parTrans" cxnId="{83D82823-9BC5-4FDD-B12C-FA5EEDB3317D}">
      <dgm:prSet/>
      <dgm:spPr/>
      <dgm:t>
        <a:bodyPr/>
        <a:lstStyle/>
        <a:p>
          <a:endParaRPr lang="en-US"/>
        </a:p>
      </dgm:t>
    </dgm:pt>
    <dgm:pt modelId="{98E20A3E-E6AD-4729-B4C0-5446BE768EE9}" type="sibTrans" cxnId="{83D82823-9BC5-4FDD-B12C-FA5EEDB3317D}">
      <dgm:prSet/>
      <dgm:spPr/>
      <dgm:t>
        <a:bodyPr/>
        <a:lstStyle/>
        <a:p>
          <a:endParaRPr lang="en-US"/>
        </a:p>
      </dgm:t>
    </dgm:pt>
    <dgm:pt modelId="{969CB550-83DD-48CF-91D6-2BCD4EBD0D15}">
      <dgm:prSet custT="1"/>
      <dgm:spPr/>
      <dgm:t>
        <a:bodyPr/>
        <a:lstStyle/>
        <a:p>
          <a:pPr rtl="0"/>
          <a:r>
            <a:rPr lang="sr-Latn-RS" sz="1600" dirty="0" smtClean="0"/>
            <a:t>Upravljanje klimatsklim promenama</a:t>
          </a:r>
          <a:endParaRPr lang="en-US" sz="1600" dirty="0"/>
        </a:p>
      </dgm:t>
    </dgm:pt>
    <dgm:pt modelId="{2C82FA96-146C-44CC-B77F-BF8A97303E2E}" type="parTrans" cxnId="{23BBFF64-E446-445B-A49D-4D61B41454C8}">
      <dgm:prSet/>
      <dgm:spPr/>
      <dgm:t>
        <a:bodyPr/>
        <a:lstStyle/>
        <a:p>
          <a:endParaRPr lang="en-US"/>
        </a:p>
      </dgm:t>
    </dgm:pt>
    <dgm:pt modelId="{06B7558D-26EA-4DF2-B609-5846C64143F1}" type="sibTrans" cxnId="{23BBFF64-E446-445B-A49D-4D61B41454C8}">
      <dgm:prSet/>
      <dgm:spPr/>
      <dgm:t>
        <a:bodyPr/>
        <a:lstStyle/>
        <a:p>
          <a:endParaRPr lang="en-US"/>
        </a:p>
      </dgm:t>
    </dgm:pt>
    <dgm:pt modelId="{84F24AB3-4B42-4572-96C4-5ED4BFA2FC17}">
      <dgm:prSet custT="1"/>
      <dgm:spPr/>
      <dgm:t>
        <a:bodyPr/>
        <a:lstStyle/>
        <a:p>
          <a:pPr rtl="0"/>
          <a:r>
            <a:rPr lang="pl-PL" sz="1700" dirty="0" smtClean="0"/>
            <a:t>Ekonomija zasnovana na znanju i inovacijama</a:t>
          </a:r>
          <a:endParaRPr lang="en-US" sz="1700" dirty="0"/>
        </a:p>
      </dgm:t>
    </dgm:pt>
    <dgm:pt modelId="{EC8B35D1-3590-4534-AF05-979971DFBEB1}" type="parTrans" cxnId="{E29048B5-B892-4117-927B-C795A61C4DD5}">
      <dgm:prSet/>
      <dgm:spPr/>
      <dgm:t>
        <a:bodyPr/>
        <a:lstStyle/>
        <a:p>
          <a:endParaRPr lang="en-US"/>
        </a:p>
      </dgm:t>
    </dgm:pt>
    <dgm:pt modelId="{5DDAE149-6B7A-4A7A-93C6-A552171CCC04}" type="sibTrans" cxnId="{E29048B5-B892-4117-927B-C795A61C4DD5}">
      <dgm:prSet/>
      <dgm:spPr/>
      <dgm:t>
        <a:bodyPr/>
        <a:lstStyle/>
        <a:p>
          <a:endParaRPr lang="en-US"/>
        </a:p>
      </dgm:t>
    </dgm:pt>
    <dgm:pt modelId="{F0B430F0-AC47-40B6-AECC-DC211215A642}">
      <dgm:prSet custT="1"/>
      <dgm:spPr/>
      <dgm:t>
        <a:bodyPr/>
        <a:lstStyle/>
        <a:p>
          <a:pPr rtl="0"/>
          <a:r>
            <a:rPr lang="pl-PL" sz="1700" dirty="0" smtClean="0"/>
            <a:t>Jačanje ruralne samouprave i njene efikasnosti (lokalne inicijative) </a:t>
          </a:r>
          <a:endParaRPr lang="en-US" sz="1700" dirty="0"/>
        </a:p>
      </dgm:t>
    </dgm:pt>
    <dgm:pt modelId="{540969B9-5F57-479E-912C-309CD909B9D3}" type="parTrans" cxnId="{B799F1C4-CC39-4247-9FDE-3AA543C98142}">
      <dgm:prSet/>
      <dgm:spPr/>
      <dgm:t>
        <a:bodyPr/>
        <a:lstStyle/>
        <a:p>
          <a:endParaRPr lang="en-US"/>
        </a:p>
      </dgm:t>
    </dgm:pt>
    <dgm:pt modelId="{56FC0F57-CC8F-49E3-94EF-1F23CE4F6F62}" type="sibTrans" cxnId="{B799F1C4-CC39-4247-9FDE-3AA543C98142}">
      <dgm:prSet/>
      <dgm:spPr/>
      <dgm:t>
        <a:bodyPr/>
        <a:lstStyle/>
        <a:p>
          <a:endParaRPr lang="en-US"/>
        </a:p>
      </dgm:t>
    </dgm:pt>
    <dgm:pt modelId="{7000902F-EFF0-4411-B60A-AEEECEEA0669}">
      <dgm:prSet custT="1"/>
      <dgm:spPr/>
      <dgm:t>
        <a:bodyPr/>
        <a:lstStyle/>
        <a:p>
          <a:pPr rtl="0"/>
          <a:r>
            <a:rPr lang="pl-PL" sz="1400" dirty="0" smtClean="0"/>
            <a:t>Napredna politika isporuke i pojednostavljenje proizvodnih procesa</a:t>
          </a:r>
          <a:endParaRPr lang="en-US" sz="1400" dirty="0"/>
        </a:p>
      </dgm:t>
    </dgm:pt>
    <dgm:pt modelId="{337D2326-C12F-4F33-93B9-45C7FDDE4E53}" type="parTrans" cxnId="{AFFFA17F-6225-4BDF-89A7-A7B8F4BDAA9B}">
      <dgm:prSet/>
      <dgm:spPr/>
      <dgm:t>
        <a:bodyPr/>
        <a:lstStyle/>
        <a:p>
          <a:endParaRPr lang="en-US"/>
        </a:p>
      </dgm:t>
    </dgm:pt>
    <dgm:pt modelId="{BBC2FE05-D745-4D58-B09B-439FAB5E4D56}" type="sibTrans" cxnId="{AFFFA17F-6225-4BDF-89A7-A7B8F4BDAA9B}">
      <dgm:prSet/>
      <dgm:spPr/>
      <dgm:t>
        <a:bodyPr/>
        <a:lstStyle/>
        <a:p>
          <a:endParaRPr lang="en-US"/>
        </a:p>
      </dgm:t>
    </dgm:pt>
    <dgm:pt modelId="{3AC22709-DA98-455E-9AFB-DF0368D2D342}">
      <dgm:prSet/>
      <dgm:spPr/>
      <dgm:t>
        <a:bodyPr/>
        <a:lstStyle/>
        <a:p>
          <a:pPr rtl="0"/>
          <a:r>
            <a:rPr lang="pl-PL" dirty="0" smtClean="0"/>
            <a:t>Poboljšanje efikasnosti i odgovornosti</a:t>
          </a:r>
          <a:endParaRPr lang="en-US" dirty="0"/>
        </a:p>
      </dgm:t>
    </dgm:pt>
    <dgm:pt modelId="{16E3E2BD-8684-46FF-9AA1-4896BA022B94}" type="parTrans" cxnId="{E4B8A615-4BCC-49F1-8E2E-AEBBC02B2600}">
      <dgm:prSet/>
      <dgm:spPr/>
      <dgm:t>
        <a:bodyPr/>
        <a:lstStyle/>
        <a:p>
          <a:endParaRPr lang="en-US"/>
        </a:p>
      </dgm:t>
    </dgm:pt>
    <dgm:pt modelId="{2692C940-10A5-4C1C-B33F-B73B651F34B6}" type="sibTrans" cxnId="{E4B8A615-4BCC-49F1-8E2E-AEBBC02B2600}">
      <dgm:prSet/>
      <dgm:spPr/>
      <dgm:t>
        <a:bodyPr/>
        <a:lstStyle/>
        <a:p>
          <a:endParaRPr lang="en-US"/>
        </a:p>
      </dgm:t>
    </dgm:pt>
    <dgm:pt modelId="{825790D5-F6DC-484F-8BA0-C47DC9209ECF}" type="pres">
      <dgm:prSet presAssocID="{FE1CFAC2-3E4F-49AD-BF18-EC0347154D80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1EE587D-D109-4248-8FCF-45828BEE9A85}" type="pres">
      <dgm:prSet presAssocID="{62890BEB-551C-4026-9B7B-9B322586A076}" presName="compNode" presStyleCnt="0"/>
      <dgm:spPr/>
    </dgm:pt>
    <dgm:pt modelId="{D7BE2CD2-8AB9-4B9E-8A9A-35666C561CBF}" type="pres">
      <dgm:prSet presAssocID="{62890BEB-551C-4026-9B7B-9B322586A076}" presName="dummyConnPt" presStyleCnt="0"/>
      <dgm:spPr/>
    </dgm:pt>
    <dgm:pt modelId="{BA6E12F8-DAF7-4B61-A17B-6C9FA1AB0E12}" type="pres">
      <dgm:prSet presAssocID="{62890BEB-551C-4026-9B7B-9B322586A076}" presName="node" presStyleLbl="node1" presStyleIdx="0" presStyleCnt="10" custScaleX="132139" custLinFactNeighborX="1233" custLinFactNeighborY="-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F8B19-9FF7-440A-AD8B-FB0C848093D2}" type="pres">
      <dgm:prSet presAssocID="{056E2E03-69AE-441C-9042-C14EFA7A759D}" presName="sibTrans" presStyleLbl="bgSibTrans2D1" presStyleIdx="0" presStyleCnt="9"/>
      <dgm:spPr/>
      <dgm:t>
        <a:bodyPr/>
        <a:lstStyle/>
        <a:p>
          <a:endParaRPr lang="en-US"/>
        </a:p>
      </dgm:t>
    </dgm:pt>
    <dgm:pt modelId="{72E857FB-CD61-4C7A-A6F6-BDC46376A48B}" type="pres">
      <dgm:prSet presAssocID="{1189DDE9-0BBA-4A89-BB6D-657A4CA7B07A}" presName="compNode" presStyleCnt="0"/>
      <dgm:spPr/>
    </dgm:pt>
    <dgm:pt modelId="{6CD29565-8147-4EF0-93DF-BCDFBAE5A96D}" type="pres">
      <dgm:prSet presAssocID="{1189DDE9-0BBA-4A89-BB6D-657A4CA7B07A}" presName="dummyConnPt" presStyleCnt="0"/>
      <dgm:spPr/>
    </dgm:pt>
    <dgm:pt modelId="{0544AFC9-3974-48A6-98C9-C89EBE4EBDCD}" type="pres">
      <dgm:prSet presAssocID="{1189DDE9-0BBA-4A89-BB6D-657A4CA7B07A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592CDF-7320-49B5-A7E5-4FA45F9AED8D}" type="pres">
      <dgm:prSet presAssocID="{F072F5DA-BD85-4D07-AB85-375F4B658E3B}" presName="sibTrans" presStyleLbl="bgSibTrans2D1" presStyleIdx="1" presStyleCnt="9"/>
      <dgm:spPr/>
      <dgm:t>
        <a:bodyPr/>
        <a:lstStyle/>
        <a:p>
          <a:endParaRPr lang="en-US"/>
        </a:p>
      </dgm:t>
    </dgm:pt>
    <dgm:pt modelId="{F4DE821C-6FD9-4ABA-BDE1-98F77E0D35E4}" type="pres">
      <dgm:prSet presAssocID="{04D6BF70-AC2A-4FEA-8B55-E5DB2026935B}" presName="compNode" presStyleCnt="0"/>
      <dgm:spPr/>
    </dgm:pt>
    <dgm:pt modelId="{44F68260-1425-4E91-82B4-AAB9F25E084E}" type="pres">
      <dgm:prSet presAssocID="{04D6BF70-AC2A-4FEA-8B55-E5DB2026935B}" presName="dummyConnPt" presStyleCnt="0"/>
      <dgm:spPr/>
    </dgm:pt>
    <dgm:pt modelId="{A0D09D6D-EC29-4A15-BBBA-33EB4FA252F0}" type="pres">
      <dgm:prSet presAssocID="{04D6BF70-AC2A-4FEA-8B55-E5DB2026935B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B3F87E-2AB7-47CF-A93B-F167BC6217B4}" type="pres">
      <dgm:prSet presAssocID="{E00BEE3D-371C-4B53-BCDA-C8DE5512C6EE}" presName="sibTrans" presStyleLbl="bgSibTrans2D1" presStyleIdx="2" presStyleCnt="9"/>
      <dgm:spPr/>
      <dgm:t>
        <a:bodyPr/>
        <a:lstStyle/>
        <a:p>
          <a:endParaRPr lang="en-US"/>
        </a:p>
      </dgm:t>
    </dgm:pt>
    <dgm:pt modelId="{124D0588-5DC8-4B00-AE3F-09A751E60C7C}" type="pres">
      <dgm:prSet presAssocID="{894C9E65-E847-40D5-A84F-4A8B9408602C}" presName="compNode" presStyleCnt="0"/>
      <dgm:spPr/>
    </dgm:pt>
    <dgm:pt modelId="{C835E396-89C3-4F7D-88F6-EF393E77A841}" type="pres">
      <dgm:prSet presAssocID="{894C9E65-E847-40D5-A84F-4A8B9408602C}" presName="dummyConnPt" presStyleCnt="0"/>
      <dgm:spPr/>
    </dgm:pt>
    <dgm:pt modelId="{3971A09C-99DF-473E-98ED-04BE058C9135}" type="pres">
      <dgm:prSet presAssocID="{894C9E65-E847-40D5-A84F-4A8B9408602C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52FD0-DA9D-4CF0-BCE8-EF3520444BC5}" type="pres">
      <dgm:prSet presAssocID="{65312038-394B-4AF8-9160-54D5A36BCE61}" presName="sibTrans" presStyleLbl="bgSibTrans2D1" presStyleIdx="3" presStyleCnt="9"/>
      <dgm:spPr/>
      <dgm:t>
        <a:bodyPr/>
        <a:lstStyle/>
        <a:p>
          <a:endParaRPr lang="en-US"/>
        </a:p>
      </dgm:t>
    </dgm:pt>
    <dgm:pt modelId="{0F749FF9-3856-42CA-95D3-8B7DFA786349}" type="pres">
      <dgm:prSet presAssocID="{46F6D004-4471-4260-8545-8F78E034AC8C}" presName="compNode" presStyleCnt="0"/>
      <dgm:spPr/>
    </dgm:pt>
    <dgm:pt modelId="{144D158D-BB62-4A0A-BCD0-C6E752A388D4}" type="pres">
      <dgm:prSet presAssocID="{46F6D004-4471-4260-8545-8F78E034AC8C}" presName="dummyConnPt" presStyleCnt="0"/>
      <dgm:spPr/>
    </dgm:pt>
    <dgm:pt modelId="{984E4ADD-A797-40BB-947C-79381325DC8E}" type="pres">
      <dgm:prSet presAssocID="{46F6D004-4471-4260-8545-8F78E034AC8C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EE46E-CD6F-4F24-ADE3-E1C7810D0B2E}" type="pres">
      <dgm:prSet presAssocID="{98E20A3E-E6AD-4729-B4C0-5446BE768EE9}" presName="sibTrans" presStyleLbl="bgSibTrans2D1" presStyleIdx="4" presStyleCnt="9"/>
      <dgm:spPr/>
      <dgm:t>
        <a:bodyPr/>
        <a:lstStyle/>
        <a:p>
          <a:endParaRPr lang="en-US"/>
        </a:p>
      </dgm:t>
    </dgm:pt>
    <dgm:pt modelId="{F3EC3A54-AAE6-4840-B757-10A6D046C340}" type="pres">
      <dgm:prSet presAssocID="{969CB550-83DD-48CF-91D6-2BCD4EBD0D15}" presName="compNode" presStyleCnt="0"/>
      <dgm:spPr/>
    </dgm:pt>
    <dgm:pt modelId="{B7804F37-EB34-4BEC-BFA2-7C6787CF4E85}" type="pres">
      <dgm:prSet presAssocID="{969CB550-83DD-48CF-91D6-2BCD4EBD0D15}" presName="dummyConnPt" presStyleCnt="0"/>
      <dgm:spPr/>
    </dgm:pt>
    <dgm:pt modelId="{4D02FE41-F099-4DF1-89D9-83408923939A}" type="pres">
      <dgm:prSet presAssocID="{969CB550-83DD-48CF-91D6-2BCD4EBD0D15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AE9A1-3D19-466A-A7CE-B550982DBA4A}" type="pres">
      <dgm:prSet presAssocID="{06B7558D-26EA-4DF2-B609-5846C64143F1}" presName="sibTrans" presStyleLbl="bgSibTrans2D1" presStyleIdx="5" presStyleCnt="9"/>
      <dgm:spPr/>
      <dgm:t>
        <a:bodyPr/>
        <a:lstStyle/>
        <a:p>
          <a:endParaRPr lang="en-US"/>
        </a:p>
      </dgm:t>
    </dgm:pt>
    <dgm:pt modelId="{41DB6AC4-B46E-4CFB-820A-BC341EEF2D93}" type="pres">
      <dgm:prSet presAssocID="{84F24AB3-4B42-4572-96C4-5ED4BFA2FC17}" presName="compNode" presStyleCnt="0"/>
      <dgm:spPr/>
    </dgm:pt>
    <dgm:pt modelId="{F7DD40EC-3C0B-4B9C-A754-525353505EF8}" type="pres">
      <dgm:prSet presAssocID="{84F24AB3-4B42-4572-96C4-5ED4BFA2FC17}" presName="dummyConnPt" presStyleCnt="0"/>
      <dgm:spPr/>
    </dgm:pt>
    <dgm:pt modelId="{BE20708F-DBDC-4EF0-909E-4A40FB01B882}" type="pres">
      <dgm:prSet presAssocID="{84F24AB3-4B42-4572-96C4-5ED4BFA2FC1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C1ECC3-E691-4E45-AD93-BF2A00B1D133}" type="pres">
      <dgm:prSet presAssocID="{5DDAE149-6B7A-4A7A-93C6-A552171CCC04}" presName="sibTrans" presStyleLbl="bgSibTrans2D1" presStyleIdx="6" presStyleCnt="9"/>
      <dgm:spPr/>
      <dgm:t>
        <a:bodyPr/>
        <a:lstStyle/>
        <a:p>
          <a:endParaRPr lang="en-US"/>
        </a:p>
      </dgm:t>
    </dgm:pt>
    <dgm:pt modelId="{E9BB3AA0-D393-479B-9AC7-465FD127BA36}" type="pres">
      <dgm:prSet presAssocID="{F0B430F0-AC47-40B6-AECC-DC211215A642}" presName="compNode" presStyleCnt="0"/>
      <dgm:spPr/>
    </dgm:pt>
    <dgm:pt modelId="{6E6D85D2-A913-4854-BD68-EAC282A4675F}" type="pres">
      <dgm:prSet presAssocID="{F0B430F0-AC47-40B6-AECC-DC211215A642}" presName="dummyConnPt" presStyleCnt="0"/>
      <dgm:spPr/>
    </dgm:pt>
    <dgm:pt modelId="{2B6FD98F-707C-4F6D-806F-F0539839E25E}" type="pres">
      <dgm:prSet presAssocID="{F0B430F0-AC47-40B6-AECC-DC211215A642}" presName="node" presStyleLbl="node1" presStyleIdx="7" presStyleCnt="10" custScaleX="1185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BAABCC-DBC8-4474-A9A5-4E1795EFECC5}" type="pres">
      <dgm:prSet presAssocID="{56FC0F57-CC8F-49E3-94EF-1F23CE4F6F62}" presName="sibTrans" presStyleLbl="bgSibTrans2D1" presStyleIdx="7" presStyleCnt="9"/>
      <dgm:spPr/>
      <dgm:t>
        <a:bodyPr/>
        <a:lstStyle/>
        <a:p>
          <a:endParaRPr lang="en-US"/>
        </a:p>
      </dgm:t>
    </dgm:pt>
    <dgm:pt modelId="{80156C35-75B1-4685-8F21-1FEF20CC221A}" type="pres">
      <dgm:prSet presAssocID="{7000902F-EFF0-4411-B60A-AEEECEEA0669}" presName="compNode" presStyleCnt="0"/>
      <dgm:spPr/>
    </dgm:pt>
    <dgm:pt modelId="{EA9B0C39-271E-42D6-9FCF-1055731A63C2}" type="pres">
      <dgm:prSet presAssocID="{7000902F-EFF0-4411-B60A-AEEECEEA0669}" presName="dummyConnPt" presStyleCnt="0"/>
      <dgm:spPr/>
    </dgm:pt>
    <dgm:pt modelId="{F2210C06-32B1-4F3B-A1FB-A57CF1B50E88}" type="pres">
      <dgm:prSet presAssocID="{7000902F-EFF0-4411-B60A-AEEECEEA0669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DB53A-D2FF-4D5E-92C1-78F011D02BC7}" type="pres">
      <dgm:prSet presAssocID="{BBC2FE05-D745-4D58-B09B-439FAB5E4D56}" presName="sibTrans" presStyleLbl="bgSibTrans2D1" presStyleIdx="8" presStyleCnt="9"/>
      <dgm:spPr/>
      <dgm:t>
        <a:bodyPr/>
        <a:lstStyle/>
        <a:p>
          <a:endParaRPr lang="en-US"/>
        </a:p>
      </dgm:t>
    </dgm:pt>
    <dgm:pt modelId="{0E45F52C-FF0D-4B42-8C46-857B20605713}" type="pres">
      <dgm:prSet presAssocID="{3AC22709-DA98-455E-9AFB-DF0368D2D342}" presName="compNode" presStyleCnt="0"/>
      <dgm:spPr/>
    </dgm:pt>
    <dgm:pt modelId="{61EAB55A-03D8-4DC8-8B8F-74173CC0DFA3}" type="pres">
      <dgm:prSet presAssocID="{3AC22709-DA98-455E-9AFB-DF0368D2D342}" presName="dummyConnPt" presStyleCnt="0"/>
      <dgm:spPr/>
    </dgm:pt>
    <dgm:pt modelId="{EB23DE6C-74B9-49B0-9DF5-43DE084E5CB7}" type="pres">
      <dgm:prSet presAssocID="{3AC22709-DA98-455E-9AFB-DF0368D2D342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A34BF2-8D33-452A-8E47-2D4B37A20A3F}" type="presOf" srcId="{BBC2FE05-D745-4D58-B09B-439FAB5E4D56}" destId="{450DB53A-D2FF-4D5E-92C1-78F011D02BC7}" srcOrd="0" destOrd="0" presId="urn:microsoft.com/office/officeart/2005/8/layout/bProcess4"/>
    <dgm:cxn modelId="{AFFFA17F-6225-4BDF-89A7-A7B8F4BDAA9B}" srcId="{FE1CFAC2-3E4F-49AD-BF18-EC0347154D80}" destId="{7000902F-EFF0-4411-B60A-AEEECEEA0669}" srcOrd="8" destOrd="0" parTransId="{337D2326-C12F-4F33-93B9-45C7FDDE4E53}" sibTransId="{BBC2FE05-D745-4D58-B09B-439FAB5E4D56}"/>
    <dgm:cxn modelId="{3DA29BB1-8B12-45AB-AAE6-94CA61C6E108}" type="presOf" srcId="{E00BEE3D-371C-4B53-BCDA-C8DE5512C6EE}" destId="{94B3F87E-2AB7-47CF-A93B-F167BC6217B4}" srcOrd="0" destOrd="0" presId="urn:microsoft.com/office/officeart/2005/8/layout/bProcess4"/>
    <dgm:cxn modelId="{EDDB09C3-49A0-4EF3-B668-0C117B8226EF}" type="presOf" srcId="{056E2E03-69AE-441C-9042-C14EFA7A759D}" destId="{838F8B19-9FF7-440A-AD8B-FB0C848093D2}" srcOrd="0" destOrd="0" presId="urn:microsoft.com/office/officeart/2005/8/layout/bProcess4"/>
    <dgm:cxn modelId="{A00CF714-6ECC-45B7-983B-CF203F5B6958}" srcId="{FE1CFAC2-3E4F-49AD-BF18-EC0347154D80}" destId="{62890BEB-551C-4026-9B7B-9B322586A076}" srcOrd="0" destOrd="0" parTransId="{8B8D288E-BDF6-4999-8864-7D36D7F610D3}" sibTransId="{056E2E03-69AE-441C-9042-C14EFA7A759D}"/>
    <dgm:cxn modelId="{1FBDA354-6030-4BA5-BD20-886949D12201}" type="presOf" srcId="{56FC0F57-CC8F-49E3-94EF-1F23CE4F6F62}" destId="{F5BAABCC-DBC8-4474-A9A5-4E1795EFECC5}" srcOrd="0" destOrd="0" presId="urn:microsoft.com/office/officeart/2005/8/layout/bProcess4"/>
    <dgm:cxn modelId="{9AAA031E-BFFA-49FF-821B-7F9013387B8A}" type="presOf" srcId="{98E20A3E-E6AD-4729-B4C0-5446BE768EE9}" destId="{9B6EE46E-CD6F-4F24-ADE3-E1C7810D0B2E}" srcOrd="0" destOrd="0" presId="urn:microsoft.com/office/officeart/2005/8/layout/bProcess4"/>
    <dgm:cxn modelId="{36DE8F51-27E4-43B6-B780-A9737F949BC9}" srcId="{FE1CFAC2-3E4F-49AD-BF18-EC0347154D80}" destId="{1189DDE9-0BBA-4A89-BB6D-657A4CA7B07A}" srcOrd="1" destOrd="0" parTransId="{4820B95E-F413-427D-BC5C-4DADD80F350D}" sibTransId="{F072F5DA-BD85-4D07-AB85-375F4B658E3B}"/>
    <dgm:cxn modelId="{9E16713C-68BA-4F58-9DF1-094A253D85CF}" type="presOf" srcId="{04D6BF70-AC2A-4FEA-8B55-E5DB2026935B}" destId="{A0D09D6D-EC29-4A15-BBBA-33EB4FA252F0}" srcOrd="0" destOrd="0" presId="urn:microsoft.com/office/officeart/2005/8/layout/bProcess4"/>
    <dgm:cxn modelId="{4D16C4C4-1431-4587-9DB0-0AE604D13077}" type="presOf" srcId="{5DDAE149-6B7A-4A7A-93C6-A552171CCC04}" destId="{B3C1ECC3-E691-4E45-AD93-BF2A00B1D133}" srcOrd="0" destOrd="0" presId="urn:microsoft.com/office/officeart/2005/8/layout/bProcess4"/>
    <dgm:cxn modelId="{23BBFF64-E446-445B-A49D-4D61B41454C8}" srcId="{FE1CFAC2-3E4F-49AD-BF18-EC0347154D80}" destId="{969CB550-83DD-48CF-91D6-2BCD4EBD0D15}" srcOrd="5" destOrd="0" parTransId="{2C82FA96-146C-44CC-B77F-BF8A97303E2E}" sibTransId="{06B7558D-26EA-4DF2-B609-5846C64143F1}"/>
    <dgm:cxn modelId="{98277CF5-CC0E-4DDF-9220-90FCAC505C3E}" type="presOf" srcId="{65312038-394B-4AF8-9160-54D5A36BCE61}" destId="{EB352FD0-DA9D-4CF0-BCE8-EF3520444BC5}" srcOrd="0" destOrd="0" presId="urn:microsoft.com/office/officeart/2005/8/layout/bProcess4"/>
    <dgm:cxn modelId="{901418EE-AA6C-4572-8B44-028BACEB4F9F}" type="presOf" srcId="{62890BEB-551C-4026-9B7B-9B322586A076}" destId="{BA6E12F8-DAF7-4B61-A17B-6C9FA1AB0E12}" srcOrd="0" destOrd="0" presId="urn:microsoft.com/office/officeart/2005/8/layout/bProcess4"/>
    <dgm:cxn modelId="{30D094C6-6C4D-4D03-B60F-26D613B1A33D}" type="presOf" srcId="{F072F5DA-BD85-4D07-AB85-375F4B658E3B}" destId="{D6592CDF-7320-49B5-A7E5-4FA45F9AED8D}" srcOrd="0" destOrd="0" presId="urn:microsoft.com/office/officeart/2005/8/layout/bProcess4"/>
    <dgm:cxn modelId="{C5F7DDEA-6549-43E2-A1C2-E0B513C29F26}" type="presOf" srcId="{894C9E65-E847-40D5-A84F-4A8B9408602C}" destId="{3971A09C-99DF-473E-98ED-04BE058C9135}" srcOrd="0" destOrd="0" presId="urn:microsoft.com/office/officeart/2005/8/layout/bProcess4"/>
    <dgm:cxn modelId="{9F9CCB4D-DB89-4A5F-A241-BD088048E357}" type="presOf" srcId="{3AC22709-DA98-455E-9AFB-DF0368D2D342}" destId="{EB23DE6C-74B9-49B0-9DF5-43DE084E5CB7}" srcOrd="0" destOrd="0" presId="urn:microsoft.com/office/officeart/2005/8/layout/bProcess4"/>
    <dgm:cxn modelId="{D82BBF71-54CF-4D49-95AF-EB0E9902760F}" type="presOf" srcId="{FE1CFAC2-3E4F-49AD-BF18-EC0347154D80}" destId="{825790D5-F6DC-484F-8BA0-C47DC9209ECF}" srcOrd="0" destOrd="0" presId="urn:microsoft.com/office/officeart/2005/8/layout/bProcess4"/>
    <dgm:cxn modelId="{DFE9F3F4-6707-4859-A46C-1E4132AF82FF}" srcId="{FE1CFAC2-3E4F-49AD-BF18-EC0347154D80}" destId="{894C9E65-E847-40D5-A84F-4A8B9408602C}" srcOrd="3" destOrd="0" parTransId="{90382760-A320-48A4-9589-0A1FACDB6F8A}" sibTransId="{65312038-394B-4AF8-9160-54D5A36BCE61}"/>
    <dgm:cxn modelId="{B799F1C4-CC39-4247-9FDE-3AA543C98142}" srcId="{FE1CFAC2-3E4F-49AD-BF18-EC0347154D80}" destId="{F0B430F0-AC47-40B6-AECC-DC211215A642}" srcOrd="7" destOrd="0" parTransId="{540969B9-5F57-479E-912C-309CD909B9D3}" sibTransId="{56FC0F57-CC8F-49E3-94EF-1F23CE4F6F62}"/>
    <dgm:cxn modelId="{05E2C9A6-F7CB-4DAE-8896-01773391AD11}" type="presOf" srcId="{F0B430F0-AC47-40B6-AECC-DC211215A642}" destId="{2B6FD98F-707C-4F6D-806F-F0539839E25E}" srcOrd="0" destOrd="0" presId="urn:microsoft.com/office/officeart/2005/8/layout/bProcess4"/>
    <dgm:cxn modelId="{A30E52EB-1F9C-4F31-9B33-BF7C0D46E018}" type="presOf" srcId="{7000902F-EFF0-4411-B60A-AEEECEEA0669}" destId="{F2210C06-32B1-4F3B-A1FB-A57CF1B50E88}" srcOrd="0" destOrd="0" presId="urn:microsoft.com/office/officeart/2005/8/layout/bProcess4"/>
    <dgm:cxn modelId="{997DA335-DD17-47BF-892C-9CDD45D63C35}" type="presOf" srcId="{06B7558D-26EA-4DF2-B609-5846C64143F1}" destId="{512AE9A1-3D19-466A-A7CE-B550982DBA4A}" srcOrd="0" destOrd="0" presId="urn:microsoft.com/office/officeart/2005/8/layout/bProcess4"/>
    <dgm:cxn modelId="{7E236E7B-EC4E-421F-AC9C-4494FD19C790}" type="presOf" srcId="{46F6D004-4471-4260-8545-8F78E034AC8C}" destId="{984E4ADD-A797-40BB-947C-79381325DC8E}" srcOrd="0" destOrd="0" presId="urn:microsoft.com/office/officeart/2005/8/layout/bProcess4"/>
    <dgm:cxn modelId="{C7DEE85E-B36A-4919-ACE4-8D84CDD4EDFB}" srcId="{FE1CFAC2-3E4F-49AD-BF18-EC0347154D80}" destId="{04D6BF70-AC2A-4FEA-8B55-E5DB2026935B}" srcOrd="2" destOrd="0" parTransId="{88BD5D62-CFBC-4A28-BDC1-9F6B2CD73401}" sibTransId="{E00BEE3D-371C-4B53-BCDA-C8DE5512C6EE}"/>
    <dgm:cxn modelId="{6610220E-3EFF-42A6-A817-BB1E2B264AA2}" type="presOf" srcId="{84F24AB3-4B42-4572-96C4-5ED4BFA2FC17}" destId="{BE20708F-DBDC-4EF0-909E-4A40FB01B882}" srcOrd="0" destOrd="0" presId="urn:microsoft.com/office/officeart/2005/8/layout/bProcess4"/>
    <dgm:cxn modelId="{E29048B5-B892-4117-927B-C795A61C4DD5}" srcId="{FE1CFAC2-3E4F-49AD-BF18-EC0347154D80}" destId="{84F24AB3-4B42-4572-96C4-5ED4BFA2FC17}" srcOrd="6" destOrd="0" parTransId="{EC8B35D1-3590-4534-AF05-979971DFBEB1}" sibTransId="{5DDAE149-6B7A-4A7A-93C6-A552171CCC04}"/>
    <dgm:cxn modelId="{83D82823-9BC5-4FDD-B12C-FA5EEDB3317D}" srcId="{FE1CFAC2-3E4F-49AD-BF18-EC0347154D80}" destId="{46F6D004-4471-4260-8545-8F78E034AC8C}" srcOrd="4" destOrd="0" parTransId="{FA618A3E-7B66-468C-802D-0205B5FBDAB6}" sibTransId="{98E20A3E-E6AD-4729-B4C0-5446BE768EE9}"/>
    <dgm:cxn modelId="{E4B8A615-4BCC-49F1-8E2E-AEBBC02B2600}" srcId="{FE1CFAC2-3E4F-49AD-BF18-EC0347154D80}" destId="{3AC22709-DA98-455E-9AFB-DF0368D2D342}" srcOrd="9" destOrd="0" parTransId="{16E3E2BD-8684-46FF-9AA1-4896BA022B94}" sibTransId="{2692C940-10A5-4C1C-B33F-B73B651F34B6}"/>
    <dgm:cxn modelId="{4E446A97-0C33-4C4D-BB25-CAFAC68FE1A6}" type="presOf" srcId="{969CB550-83DD-48CF-91D6-2BCD4EBD0D15}" destId="{4D02FE41-F099-4DF1-89D9-83408923939A}" srcOrd="0" destOrd="0" presId="urn:microsoft.com/office/officeart/2005/8/layout/bProcess4"/>
    <dgm:cxn modelId="{C17A8836-2093-4F47-9D78-ACE7708D9A14}" type="presOf" srcId="{1189DDE9-0BBA-4A89-BB6D-657A4CA7B07A}" destId="{0544AFC9-3974-48A6-98C9-C89EBE4EBDCD}" srcOrd="0" destOrd="0" presId="urn:microsoft.com/office/officeart/2005/8/layout/bProcess4"/>
    <dgm:cxn modelId="{065D065B-1730-425D-A35A-4C52EDB75A19}" type="presParOf" srcId="{825790D5-F6DC-484F-8BA0-C47DC9209ECF}" destId="{61EE587D-D109-4248-8FCF-45828BEE9A85}" srcOrd="0" destOrd="0" presId="urn:microsoft.com/office/officeart/2005/8/layout/bProcess4"/>
    <dgm:cxn modelId="{B54DE89C-C1A2-40B4-B95A-C1A84F25B3E8}" type="presParOf" srcId="{61EE587D-D109-4248-8FCF-45828BEE9A85}" destId="{D7BE2CD2-8AB9-4B9E-8A9A-35666C561CBF}" srcOrd="0" destOrd="0" presId="urn:microsoft.com/office/officeart/2005/8/layout/bProcess4"/>
    <dgm:cxn modelId="{0A9C7BC3-D407-457A-8C7E-0047127A7E83}" type="presParOf" srcId="{61EE587D-D109-4248-8FCF-45828BEE9A85}" destId="{BA6E12F8-DAF7-4B61-A17B-6C9FA1AB0E12}" srcOrd="1" destOrd="0" presId="urn:microsoft.com/office/officeart/2005/8/layout/bProcess4"/>
    <dgm:cxn modelId="{FE5A457B-1740-4D76-A229-94CF7118AB3B}" type="presParOf" srcId="{825790D5-F6DC-484F-8BA0-C47DC9209ECF}" destId="{838F8B19-9FF7-440A-AD8B-FB0C848093D2}" srcOrd="1" destOrd="0" presId="urn:microsoft.com/office/officeart/2005/8/layout/bProcess4"/>
    <dgm:cxn modelId="{638B1B50-686E-43CE-8705-9EC0D20A62A7}" type="presParOf" srcId="{825790D5-F6DC-484F-8BA0-C47DC9209ECF}" destId="{72E857FB-CD61-4C7A-A6F6-BDC46376A48B}" srcOrd="2" destOrd="0" presId="urn:microsoft.com/office/officeart/2005/8/layout/bProcess4"/>
    <dgm:cxn modelId="{AD9B84F1-4D4A-4F62-BA23-79CFE3E1ED68}" type="presParOf" srcId="{72E857FB-CD61-4C7A-A6F6-BDC46376A48B}" destId="{6CD29565-8147-4EF0-93DF-BCDFBAE5A96D}" srcOrd="0" destOrd="0" presId="urn:microsoft.com/office/officeart/2005/8/layout/bProcess4"/>
    <dgm:cxn modelId="{D25C52AB-BF81-493C-B8F5-A1BD52E0126D}" type="presParOf" srcId="{72E857FB-CD61-4C7A-A6F6-BDC46376A48B}" destId="{0544AFC9-3974-48A6-98C9-C89EBE4EBDCD}" srcOrd="1" destOrd="0" presId="urn:microsoft.com/office/officeart/2005/8/layout/bProcess4"/>
    <dgm:cxn modelId="{10AC717D-E688-4185-A338-E56E3B0949D1}" type="presParOf" srcId="{825790D5-F6DC-484F-8BA0-C47DC9209ECF}" destId="{D6592CDF-7320-49B5-A7E5-4FA45F9AED8D}" srcOrd="3" destOrd="0" presId="urn:microsoft.com/office/officeart/2005/8/layout/bProcess4"/>
    <dgm:cxn modelId="{ACCFBA72-9384-4D77-848D-07C1EB3AD8DA}" type="presParOf" srcId="{825790D5-F6DC-484F-8BA0-C47DC9209ECF}" destId="{F4DE821C-6FD9-4ABA-BDE1-98F77E0D35E4}" srcOrd="4" destOrd="0" presId="urn:microsoft.com/office/officeart/2005/8/layout/bProcess4"/>
    <dgm:cxn modelId="{B05FECA1-3C71-491A-8EA4-1FCA4D767E26}" type="presParOf" srcId="{F4DE821C-6FD9-4ABA-BDE1-98F77E0D35E4}" destId="{44F68260-1425-4E91-82B4-AAB9F25E084E}" srcOrd="0" destOrd="0" presId="urn:microsoft.com/office/officeart/2005/8/layout/bProcess4"/>
    <dgm:cxn modelId="{D80171BA-F954-4612-BB8E-7256D9CE6520}" type="presParOf" srcId="{F4DE821C-6FD9-4ABA-BDE1-98F77E0D35E4}" destId="{A0D09D6D-EC29-4A15-BBBA-33EB4FA252F0}" srcOrd="1" destOrd="0" presId="urn:microsoft.com/office/officeart/2005/8/layout/bProcess4"/>
    <dgm:cxn modelId="{1D6E2EB1-FD94-40CD-9586-5EAE9B8F6CFE}" type="presParOf" srcId="{825790D5-F6DC-484F-8BA0-C47DC9209ECF}" destId="{94B3F87E-2AB7-47CF-A93B-F167BC6217B4}" srcOrd="5" destOrd="0" presId="urn:microsoft.com/office/officeart/2005/8/layout/bProcess4"/>
    <dgm:cxn modelId="{D202980D-BB1F-457E-B6AE-510359614731}" type="presParOf" srcId="{825790D5-F6DC-484F-8BA0-C47DC9209ECF}" destId="{124D0588-5DC8-4B00-AE3F-09A751E60C7C}" srcOrd="6" destOrd="0" presId="urn:microsoft.com/office/officeart/2005/8/layout/bProcess4"/>
    <dgm:cxn modelId="{BF735B3A-6B91-4FBD-8F07-980F60BEEC64}" type="presParOf" srcId="{124D0588-5DC8-4B00-AE3F-09A751E60C7C}" destId="{C835E396-89C3-4F7D-88F6-EF393E77A841}" srcOrd="0" destOrd="0" presId="urn:microsoft.com/office/officeart/2005/8/layout/bProcess4"/>
    <dgm:cxn modelId="{D551A6C9-14FE-4297-9EAC-E1051F2A10CA}" type="presParOf" srcId="{124D0588-5DC8-4B00-AE3F-09A751E60C7C}" destId="{3971A09C-99DF-473E-98ED-04BE058C9135}" srcOrd="1" destOrd="0" presId="urn:microsoft.com/office/officeart/2005/8/layout/bProcess4"/>
    <dgm:cxn modelId="{A3203EC1-1AAF-4050-8DCD-A722C7D37551}" type="presParOf" srcId="{825790D5-F6DC-484F-8BA0-C47DC9209ECF}" destId="{EB352FD0-DA9D-4CF0-BCE8-EF3520444BC5}" srcOrd="7" destOrd="0" presId="urn:microsoft.com/office/officeart/2005/8/layout/bProcess4"/>
    <dgm:cxn modelId="{CAB86C51-7303-48E6-ACFB-BD9ABB9E6DB1}" type="presParOf" srcId="{825790D5-F6DC-484F-8BA0-C47DC9209ECF}" destId="{0F749FF9-3856-42CA-95D3-8B7DFA786349}" srcOrd="8" destOrd="0" presId="urn:microsoft.com/office/officeart/2005/8/layout/bProcess4"/>
    <dgm:cxn modelId="{1676E6D1-9806-4F98-8607-0864C05D3608}" type="presParOf" srcId="{0F749FF9-3856-42CA-95D3-8B7DFA786349}" destId="{144D158D-BB62-4A0A-BCD0-C6E752A388D4}" srcOrd="0" destOrd="0" presId="urn:microsoft.com/office/officeart/2005/8/layout/bProcess4"/>
    <dgm:cxn modelId="{02FDD5E0-AEF1-4186-834D-F83752AB4D1C}" type="presParOf" srcId="{0F749FF9-3856-42CA-95D3-8B7DFA786349}" destId="{984E4ADD-A797-40BB-947C-79381325DC8E}" srcOrd="1" destOrd="0" presId="urn:microsoft.com/office/officeart/2005/8/layout/bProcess4"/>
    <dgm:cxn modelId="{29D338ED-48BC-482A-8F99-A5303359C5E4}" type="presParOf" srcId="{825790D5-F6DC-484F-8BA0-C47DC9209ECF}" destId="{9B6EE46E-CD6F-4F24-ADE3-E1C7810D0B2E}" srcOrd="9" destOrd="0" presId="urn:microsoft.com/office/officeart/2005/8/layout/bProcess4"/>
    <dgm:cxn modelId="{9A5F844A-A829-4467-A344-672535C061E9}" type="presParOf" srcId="{825790D5-F6DC-484F-8BA0-C47DC9209ECF}" destId="{F3EC3A54-AAE6-4840-B757-10A6D046C340}" srcOrd="10" destOrd="0" presId="urn:microsoft.com/office/officeart/2005/8/layout/bProcess4"/>
    <dgm:cxn modelId="{66A93276-E2D7-474E-B52E-F6D4EB50B194}" type="presParOf" srcId="{F3EC3A54-AAE6-4840-B757-10A6D046C340}" destId="{B7804F37-EB34-4BEC-BFA2-7C6787CF4E85}" srcOrd="0" destOrd="0" presId="urn:microsoft.com/office/officeart/2005/8/layout/bProcess4"/>
    <dgm:cxn modelId="{6E53FF2F-627D-44C6-B21D-086E3D51D9DF}" type="presParOf" srcId="{F3EC3A54-AAE6-4840-B757-10A6D046C340}" destId="{4D02FE41-F099-4DF1-89D9-83408923939A}" srcOrd="1" destOrd="0" presId="urn:microsoft.com/office/officeart/2005/8/layout/bProcess4"/>
    <dgm:cxn modelId="{9081200D-1A8F-421B-84A6-64B4C9510394}" type="presParOf" srcId="{825790D5-F6DC-484F-8BA0-C47DC9209ECF}" destId="{512AE9A1-3D19-466A-A7CE-B550982DBA4A}" srcOrd="11" destOrd="0" presId="urn:microsoft.com/office/officeart/2005/8/layout/bProcess4"/>
    <dgm:cxn modelId="{0849C849-9E4F-423B-9A66-A4C87D4194B6}" type="presParOf" srcId="{825790D5-F6DC-484F-8BA0-C47DC9209ECF}" destId="{41DB6AC4-B46E-4CFB-820A-BC341EEF2D93}" srcOrd="12" destOrd="0" presId="urn:microsoft.com/office/officeart/2005/8/layout/bProcess4"/>
    <dgm:cxn modelId="{8A1FC2B9-D8EA-4045-BB78-8BA8837C44C1}" type="presParOf" srcId="{41DB6AC4-B46E-4CFB-820A-BC341EEF2D93}" destId="{F7DD40EC-3C0B-4B9C-A754-525353505EF8}" srcOrd="0" destOrd="0" presId="urn:microsoft.com/office/officeart/2005/8/layout/bProcess4"/>
    <dgm:cxn modelId="{832DD419-1443-4129-B61D-AFC9673F330A}" type="presParOf" srcId="{41DB6AC4-B46E-4CFB-820A-BC341EEF2D93}" destId="{BE20708F-DBDC-4EF0-909E-4A40FB01B882}" srcOrd="1" destOrd="0" presId="urn:microsoft.com/office/officeart/2005/8/layout/bProcess4"/>
    <dgm:cxn modelId="{7D4B31D5-7A99-41AC-AEE1-9BC26B3B7263}" type="presParOf" srcId="{825790D5-F6DC-484F-8BA0-C47DC9209ECF}" destId="{B3C1ECC3-E691-4E45-AD93-BF2A00B1D133}" srcOrd="13" destOrd="0" presId="urn:microsoft.com/office/officeart/2005/8/layout/bProcess4"/>
    <dgm:cxn modelId="{58F615DF-8BAD-492C-AEE1-4A409B356D60}" type="presParOf" srcId="{825790D5-F6DC-484F-8BA0-C47DC9209ECF}" destId="{E9BB3AA0-D393-479B-9AC7-465FD127BA36}" srcOrd="14" destOrd="0" presId="urn:microsoft.com/office/officeart/2005/8/layout/bProcess4"/>
    <dgm:cxn modelId="{EED1FFF2-EAB6-436B-A2A6-4FD6CE91D8BA}" type="presParOf" srcId="{E9BB3AA0-D393-479B-9AC7-465FD127BA36}" destId="{6E6D85D2-A913-4854-BD68-EAC282A4675F}" srcOrd="0" destOrd="0" presId="urn:microsoft.com/office/officeart/2005/8/layout/bProcess4"/>
    <dgm:cxn modelId="{35A13C04-8387-4579-9258-CB4364EAD1D2}" type="presParOf" srcId="{E9BB3AA0-D393-479B-9AC7-465FD127BA36}" destId="{2B6FD98F-707C-4F6D-806F-F0539839E25E}" srcOrd="1" destOrd="0" presId="urn:microsoft.com/office/officeart/2005/8/layout/bProcess4"/>
    <dgm:cxn modelId="{3B9EBDB4-5BFE-43F0-BD6E-3784D7530D29}" type="presParOf" srcId="{825790D5-F6DC-484F-8BA0-C47DC9209ECF}" destId="{F5BAABCC-DBC8-4474-A9A5-4E1795EFECC5}" srcOrd="15" destOrd="0" presId="urn:microsoft.com/office/officeart/2005/8/layout/bProcess4"/>
    <dgm:cxn modelId="{F21CD3EA-21EF-4DD5-998A-2C644BB3D03A}" type="presParOf" srcId="{825790D5-F6DC-484F-8BA0-C47DC9209ECF}" destId="{80156C35-75B1-4685-8F21-1FEF20CC221A}" srcOrd="16" destOrd="0" presId="urn:microsoft.com/office/officeart/2005/8/layout/bProcess4"/>
    <dgm:cxn modelId="{1463156C-0899-4C2F-BEAD-06FE0BF4A66C}" type="presParOf" srcId="{80156C35-75B1-4685-8F21-1FEF20CC221A}" destId="{EA9B0C39-271E-42D6-9FCF-1055731A63C2}" srcOrd="0" destOrd="0" presId="urn:microsoft.com/office/officeart/2005/8/layout/bProcess4"/>
    <dgm:cxn modelId="{D89EB9A2-8142-43D0-8B41-A759F0444168}" type="presParOf" srcId="{80156C35-75B1-4685-8F21-1FEF20CC221A}" destId="{F2210C06-32B1-4F3B-A1FB-A57CF1B50E88}" srcOrd="1" destOrd="0" presId="urn:microsoft.com/office/officeart/2005/8/layout/bProcess4"/>
    <dgm:cxn modelId="{ABC3DDC8-BF3B-4AC0-9D26-6BCFED605FB1}" type="presParOf" srcId="{825790D5-F6DC-484F-8BA0-C47DC9209ECF}" destId="{450DB53A-D2FF-4D5E-92C1-78F011D02BC7}" srcOrd="17" destOrd="0" presId="urn:microsoft.com/office/officeart/2005/8/layout/bProcess4"/>
    <dgm:cxn modelId="{90318001-3837-4B79-941B-40C05051DE5C}" type="presParOf" srcId="{825790D5-F6DC-484F-8BA0-C47DC9209ECF}" destId="{0E45F52C-FF0D-4B42-8C46-857B20605713}" srcOrd="18" destOrd="0" presId="urn:microsoft.com/office/officeart/2005/8/layout/bProcess4"/>
    <dgm:cxn modelId="{B0295D1E-4D8C-448E-8B95-03F8F6CB0DEB}" type="presParOf" srcId="{0E45F52C-FF0D-4B42-8C46-857B20605713}" destId="{61EAB55A-03D8-4DC8-8B8F-74173CC0DFA3}" srcOrd="0" destOrd="0" presId="urn:microsoft.com/office/officeart/2005/8/layout/bProcess4"/>
    <dgm:cxn modelId="{57EFBB71-5409-4402-901B-B958AC5BB0F9}" type="presParOf" srcId="{0E45F52C-FF0D-4B42-8C46-857B20605713}" destId="{EB23DE6C-74B9-49B0-9DF5-43DE084E5CB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897C1EC-8D49-46B7-A661-97834877A0D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A3E97E-4B01-40CC-9EC9-2A388A486A44}">
      <dgm:prSet custT="1"/>
      <dgm:spPr/>
      <dgm:t>
        <a:bodyPr/>
        <a:lstStyle/>
        <a:p>
          <a:pPr rtl="0"/>
          <a:r>
            <a:rPr lang="sr-Latn-RS" sz="2800" b="1" dirty="0" smtClean="0">
              <a:solidFill>
                <a:srgbClr val="FFFF00"/>
              </a:solidFill>
            </a:rPr>
            <a:t>GLAVNI CILJ </a:t>
          </a:r>
          <a:r>
            <a:rPr lang="sr-Latn-RS" sz="2000" b="1" dirty="0" smtClean="0">
              <a:solidFill>
                <a:srgbClr val="FFFF00"/>
              </a:solidFill>
            </a:rPr>
            <a:t>→ održanje kvaliteta života ruralnih zajednica i podsticanje diverzifika-cije ruralne ekonomije</a:t>
          </a:r>
          <a:endParaRPr lang="en-US" sz="2000" b="1" dirty="0">
            <a:solidFill>
              <a:srgbClr val="FFFF00"/>
            </a:solidFill>
          </a:endParaRPr>
        </a:p>
      </dgm:t>
    </dgm:pt>
    <dgm:pt modelId="{389E47CB-BD9C-434C-AA5E-332A806351F6}" type="parTrans" cxnId="{DC9A4939-60DB-4E82-8261-826C1951D3F8}">
      <dgm:prSet/>
      <dgm:spPr/>
      <dgm:t>
        <a:bodyPr/>
        <a:lstStyle/>
        <a:p>
          <a:endParaRPr lang="en-US"/>
        </a:p>
      </dgm:t>
    </dgm:pt>
    <dgm:pt modelId="{95D88389-CE3C-46C2-AE17-976F8AD58EA0}" type="sibTrans" cxnId="{DC9A4939-60DB-4E82-8261-826C1951D3F8}">
      <dgm:prSet/>
      <dgm:spPr/>
      <dgm:t>
        <a:bodyPr/>
        <a:lstStyle/>
        <a:p>
          <a:endParaRPr lang="en-US"/>
        </a:p>
      </dgm:t>
    </dgm:pt>
    <dgm:pt modelId="{2430F3E9-63F2-47C2-BBB3-4592523E8132}">
      <dgm:prSet custT="1"/>
      <dgm:spPr/>
      <dgm:t>
        <a:bodyPr/>
        <a:lstStyle/>
        <a:p>
          <a:pPr rtl="0"/>
          <a:r>
            <a:rPr lang="en-US" sz="2000" b="1" dirty="0" err="1" smtClean="0">
              <a:solidFill>
                <a:srgbClr val="FFCC99"/>
              </a:solidFill>
            </a:rPr>
            <a:t>doprine</a:t>
          </a:r>
          <a:r>
            <a:rPr lang="sr-Latn-RS" sz="2000" b="1" dirty="0" smtClean="0">
              <a:solidFill>
                <a:srgbClr val="FFCC99"/>
              </a:solidFill>
            </a:rPr>
            <a:t>ti</a:t>
          </a:r>
          <a:r>
            <a:rPr lang="en-US" sz="2000" b="1" dirty="0" smtClean="0">
              <a:solidFill>
                <a:srgbClr val="FFCC99"/>
              </a:solidFill>
            </a:rPr>
            <a:t> </a:t>
          </a:r>
          <a:r>
            <a:rPr lang="en-US" sz="2000" b="1" dirty="0" err="1" smtClean="0">
              <a:solidFill>
                <a:srgbClr val="FFCC99"/>
              </a:solidFill>
            </a:rPr>
            <a:t>ekonomskoj</a:t>
          </a:r>
          <a:r>
            <a:rPr lang="en-US" sz="2000" b="1" dirty="0" smtClean="0">
              <a:solidFill>
                <a:srgbClr val="FFCC99"/>
              </a:solidFill>
            </a:rPr>
            <a:t> i </a:t>
          </a:r>
          <a:r>
            <a:rPr lang="en-US" sz="2000" b="1" dirty="0" err="1" smtClean="0">
              <a:solidFill>
                <a:srgbClr val="FFCC99"/>
              </a:solidFill>
            </a:rPr>
            <a:t>socijalnoj</a:t>
          </a:r>
          <a:r>
            <a:rPr lang="en-US" sz="2000" b="1" dirty="0" smtClean="0">
              <a:solidFill>
                <a:srgbClr val="FFCC99"/>
              </a:solidFill>
            </a:rPr>
            <a:t> </a:t>
          </a:r>
          <a:r>
            <a:rPr lang="en-US" sz="2000" b="1" dirty="0" err="1" smtClean="0">
              <a:solidFill>
                <a:srgbClr val="FFCC99"/>
              </a:solidFill>
            </a:rPr>
            <a:t>koheziji</a:t>
          </a:r>
          <a:r>
            <a:rPr lang="en-US" sz="2000" b="1" dirty="0" smtClean="0">
              <a:solidFill>
                <a:srgbClr val="FFCC99"/>
              </a:solidFill>
            </a:rPr>
            <a:t>, </a:t>
          </a:r>
          <a:r>
            <a:rPr lang="en-US" sz="2000" b="1" dirty="0" err="1" smtClean="0">
              <a:solidFill>
                <a:srgbClr val="FFCC99"/>
              </a:solidFill>
            </a:rPr>
            <a:t>odnosno</a:t>
          </a:r>
          <a:r>
            <a:rPr lang="en-US" sz="2000" b="1" dirty="0" smtClean="0">
              <a:solidFill>
                <a:srgbClr val="FFCC99"/>
              </a:solidFill>
            </a:rPr>
            <a:t> </a:t>
          </a:r>
          <a:r>
            <a:rPr lang="en-US" sz="2000" b="1" dirty="0" err="1" smtClean="0">
              <a:solidFill>
                <a:srgbClr val="FFCC99"/>
              </a:solidFill>
            </a:rPr>
            <a:t>uravnoteže</a:t>
          </a:r>
          <a:r>
            <a:rPr lang="sr-Latn-RS" sz="2000" b="1" dirty="0" smtClean="0">
              <a:solidFill>
                <a:srgbClr val="FFCC99"/>
              </a:solidFill>
            </a:rPr>
            <a:t>-</a:t>
          </a:r>
          <a:r>
            <a:rPr lang="en-US" sz="2000" b="1" dirty="0" smtClean="0">
              <a:solidFill>
                <a:srgbClr val="FFCC99"/>
              </a:solidFill>
            </a:rPr>
            <a:t>nom </a:t>
          </a:r>
          <a:r>
            <a:rPr lang="en-US" sz="2000" b="1" dirty="0" err="1" smtClean="0">
              <a:solidFill>
                <a:srgbClr val="FFCC99"/>
              </a:solidFill>
            </a:rPr>
            <a:t>ruralnom</a:t>
          </a:r>
          <a:r>
            <a:rPr lang="en-US" sz="2000" b="1" dirty="0" smtClean="0">
              <a:solidFill>
                <a:srgbClr val="FFCC99"/>
              </a:solidFill>
            </a:rPr>
            <a:t> </a:t>
          </a:r>
          <a:r>
            <a:rPr lang="en-US" sz="2000" b="1" dirty="0" err="1" smtClean="0">
              <a:solidFill>
                <a:srgbClr val="FFCC99"/>
              </a:solidFill>
            </a:rPr>
            <a:t>razvoju</a:t>
          </a:r>
          <a:r>
            <a:rPr lang="en-US" sz="2000" b="1" dirty="0" smtClean="0">
              <a:solidFill>
                <a:srgbClr val="FFCC99"/>
              </a:solidFill>
            </a:rPr>
            <a:t> </a:t>
          </a:r>
          <a:endParaRPr lang="en-US" sz="2000" b="1" dirty="0">
            <a:solidFill>
              <a:srgbClr val="FFCC99"/>
            </a:solidFill>
          </a:endParaRPr>
        </a:p>
      </dgm:t>
    </dgm:pt>
    <dgm:pt modelId="{26F88136-9C15-4B16-9461-2B27BE722900}" type="parTrans" cxnId="{CDD0DA31-FE1A-4052-8C6E-CC908BA4CDE8}">
      <dgm:prSet/>
      <dgm:spPr/>
      <dgm:t>
        <a:bodyPr/>
        <a:lstStyle/>
        <a:p>
          <a:endParaRPr lang="en-US"/>
        </a:p>
      </dgm:t>
    </dgm:pt>
    <dgm:pt modelId="{CE19DCAE-1B42-4C4C-B530-8EEB6514EE34}" type="sibTrans" cxnId="{CDD0DA31-FE1A-4052-8C6E-CC908BA4CDE8}">
      <dgm:prSet/>
      <dgm:spPr/>
      <dgm:t>
        <a:bodyPr/>
        <a:lstStyle/>
        <a:p>
          <a:endParaRPr lang="en-US"/>
        </a:p>
      </dgm:t>
    </dgm:pt>
    <dgm:pt modelId="{DE923098-696E-4BDB-BC7D-1227BB833FAA}">
      <dgm:prSet custT="1"/>
      <dgm:spPr/>
      <dgm:t>
        <a:bodyPr/>
        <a:lstStyle/>
        <a:p>
          <a:pPr rtl="0"/>
          <a:r>
            <a:rPr lang="en-US" sz="1800" b="1" dirty="0" err="1" smtClean="0">
              <a:solidFill>
                <a:srgbClr val="FFC000"/>
              </a:solidFill>
            </a:rPr>
            <a:t>podr</a:t>
          </a:r>
          <a:r>
            <a:rPr lang="sr-Latn-RS" sz="1800" b="1" dirty="0" smtClean="0">
              <a:solidFill>
                <a:srgbClr val="FFC000"/>
              </a:solidFill>
            </a:rPr>
            <a:t>žati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proces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modernizacije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poljoprivrede</a:t>
          </a:r>
          <a:r>
            <a:rPr lang="en-US" sz="1800" b="1" dirty="0" smtClean="0">
              <a:solidFill>
                <a:srgbClr val="FFC000"/>
              </a:solidFill>
            </a:rPr>
            <a:t> i </a:t>
          </a:r>
          <a:r>
            <a:rPr lang="en-US" sz="1800" b="1" dirty="0" err="1" smtClean="0">
              <a:solidFill>
                <a:srgbClr val="FFC000"/>
              </a:solidFill>
            </a:rPr>
            <a:t>ostalih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delatnosti</a:t>
          </a:r>
          <a:r>
            <a:rPr lang="en-US" sz="1800" b="1" dirty="0" smtClean="0">
              <a:solidFill>
                <a:srgbClr val="FFC000"/>
              </a:solidFill>
            </a:rPr>
            <a:t>, </a:t>
          </a:r>
          <a:r>
            <a:rPr lang="en-US" sz="1800" b="1" dirty="0" err="1" smtClean="0">
              <a:solidFill>
                <a:srgbClr val="FFC000"/>
              </a:solidFill>
            </a:rPr>
            <a:t>kako</a:t>
          </a:r>
          <a:r>
            <a:rPr lang="en-US" sz="1800" b="1" dirty="0" smtClean="0">
              <a:solidFill>
                <a:srgbClr val="FFC000"/>
              </a:solidFill>
            </a:rPr>
            <a:t> bi se </a:t>
          </a:r>
          <a:r>
            <a:rPr lang="en-US" sz="1800" b="1" dirty="0" err="1" smtClean="0">
              <a:solidFill>
                <a:srgbClr val="FFC000"/>
              </a:solidFill>
            </a:rPr>
            <a:t>unapredio</a:t>
          </a:r>
          <a:r>
            <a:rPr lang="en-US" sz="1800" b="1" dirty="0" smtClean="0">
              <a:solidFill>
                <a:srgbClr val="FFC000"/>
              </a:solidFill>
            </a:rPr>
            <a:t> standard </a:t>
          </a:r>
          <a:r>
            <a:rPr lang="en-US" sz="1800" b="1" dirty="0" err="1" smtClean="0">
              <a:solidFill>
                <a:srgbClr val="FFC000"/>
              </a:solidFill>
            </a:rPr>
            <a:t>ruralnog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stanovništva</a:t>
          </a:r>
          <a:r>
            <a:rPr lang="en-US" sz="1800" b="1" dirty="0" smtClean="0">
              <a:solidFill>
                <a:srgbClr val="FFC000"/>
              </a:solidFill>
            </a:rPr>
            <a:t>, </a:t>
          </a:r>
          <a:r>
            <a:rPr lang="en-US" sz="1800" b="1" dirty="0" err="1" smtClean="0">
              <a:solidFill>
                <a:srgbClr val="FFC000"/>
              </a:solidFill>
            </a:rPr>
            <a:t>očuvali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resursi</a:t>
          </a:r>
          <a:r>
            <a:rPr lang="en-US" sz="1800" b="1" dirty="0" smtClean="0">
              <a:solidFill>
                <a:srgbClr val="FFC000"/>
              </a:solidFill>
            </a:rPr>
            <a:t> i </a:t>
          </a:r>
          <a:r>
            <a:rPr lang="en-US" sz="1800" b="1" dirty="0" err="1" smtClean="0">
              <a:solidFill>
                <a:srgbClr val="FFC000"/>
              </a:solidFill>
            </a:rPr>
            <a:t>zaštitila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životna</a:t>
          </a:r>
          <a:r>
            <a:rPr lang="en-US" sz="1800" b="1" dirty="0" smtClean="0">
              <a:solidFill>
                <a:srgbClr val="FFC000"/>
              </a:solidFill>
            </a:rPr>
            <a:t> </a:t>
          </a:r>
          <a:r>
            <a:rPr lang="en-US" sz="1800" b="1" dirty="0" err="1" smtClean="0">
              <a:solidFill>
                <a:srgbClr val="FFC000"/>
              </a:solidFill>
            </a:rPr>
            <a:t>sredina</a:t>
          </a:r>
          <a:endParaRPr lang="en-US" sz="1800" b="1" dirty="0">
            <a:solidFill>
              <a:srgbClr val="FFC000"/>
            </a:solidFill>
          </a:endParaRPr>
        </a:p>
      </dgm:t>
    </dgm:pt>
    <dgm:pt modelId="{F90F3C33-8C03-4F63-AED5-3D93D29E6DEE}" type="parTrans" cxnId="{8474B8C7-C418-46D4-B8F1-B92E7A72D1C5}">
      <dgm:prSet/>
      <dgm:spPr/>
      <dgm:t>
        <a:bodyPr/>
        <a:lstStyle/>
        <a:p>
          <a:endParaRPr lang="en-US"/>
        </a:p>
      </dgm:t>
    </dgm:pt>
    <dgm:pt modelId="{0C26822A-1AB3-4238-8829-381207F44FAE}" type="sibTrans" cxnId="{8474B8C7-C418-46D4-B8F1-B92E7A72D1C5}">
      <dgm:prSet/>
      <dgm:spPr/>
      <dgm:t>
        <a:bodyPr/>
        <a:lstStyle/>
        <a:p>
          <a:endParaRPr lang="en-US"/>
        </a:p>
      </dgm:t>
    </dgm:pt>
    <dgm:pt modelId="{9A4DF4BC-0FAF-482A-A26A-CB295A1CBFE3}">
      <dgm:prSet custT="1"/>
      <dgm:spPr/>
      <dgm:t>
        <a:bodyPr/>
        <a:lstStyle/>
        <a:p>
          <a:pPr rtl="0"/>
          <a:r>
            <a:rPr lang="sr-Latn-RS" sz="1900" b="1" dirty="0" smtClean="0"/>
            <a:t>pomoći </a:t>
          </a:r>
          <a:r>
            <a:rPr lang="en-US" sz="1900" b="1" dirty="0" err="1" smtClean="0"/>
            <a:t>ruralnim</a:t>
          </a:r>
          <a:r>
            <a:rPr lang="en-US" sz="1900" b="1" dirty="0" smtClean="0"/>
            <a:t> </a:t>
          </a:r>
          <a:r>
            <a:rPr lang="en-US" sz="1900" b="1" dirty="0" err="1" smtClean="0"/>
            <a:t>područjima</a:t>
          </a:r>
          <a:r>
            <a:rPr lang="en-US" sz="1900" b="1" dirty="0" smtClean="0"/>
            <a:t> da </a:t>
          </a:r>
          <a:r>
            <a:rPr lang="en-US" sz="1900" b="1" dirty="0" err="1" smtClean="0"/>
            <a:t>prevladaju</a:t>
          </a:r>
          <a:r>
            <a:rPr lang="en-US" sz="1900" b="1" dirty="0" smtClean="0"/>
            <a:t> </a:t>
          </a:r>
          <a:r>
            <a:rPr lang="en-US" sz="1900" b="1" dirty="0" err="1" smtClean="0"/>
            <a:t>široki</a:t>
          </a:r>
          <a:r>
            <a:rPr lang="en-US" sz="1900" b="1" dirty="0" smtClean="0"/>
            <a:t> </a:t>
          </a:r>
          <a:r>
            <a:rPr lang="en-US" sz="1900" b="1" dirty="0" err="1" smtClean="0"/>
            <a:t>opseg</a:t>
          </a:r>
          <a:r>
            <a:rPr lang="en-US" sz="1900" b="1" dirty="0" smtClean="0"/>
            <a:t> </a:t>
          </a:r>
          <a:r>
            <a:rPr lang="en-US" sz="1900" b="1" dirty="0" err="1" smtClean="0"/>
            <a:t>ekonomski</a:t>
          </a:r>
          <a:r>
            <a:rPr lang="sr-Latn-RS" sz="1900" b="1" dirty="0" smtClean="0"/>
            <a:t>h, </a:t>
          </a:r>
          <a:r>
            <a:rPr lang="en-US" sz="1900" b="1" dirty="0" err="1" smtClean="0"/>
            <a:t>socijalnih</a:t>
          </a:r>
          <a:r>
            <a:rPr lang="en-US" sz="1900" b="1" dirty="0" smtClean="0"/>
            <a:t> i </a:t>
          </a:r>
          <a:r>
            <a:rPr lang="en-US" sz="1900" b="1" dirty="0" err="1" smtClean="0"/>
            <a:t>ekoloških</a:t>
          </a:r>
          <a:r>
            <a:rPr lang="en-US" sz="1900" b="1" dirty="0" smtClean="0"/>
            <a:t> </a:t>
          </a:r>
          <a:r>
            <a:rPr lang="en-US" sz="1900" b="1" dirty="0" err="1" smtClean="0"/>
            <a:t>izazova</a:t>
          </a:r>
          <a:endParaRPr lang="en-US" sz="1900" b="1" dirty="0"/>
        </a:p>
      </dgm:t>
    </dgm:pt>
    <dgm:pt modelId="{C26DF233-520E-4A6C-81ED-66AC9BA1E69D}" type="parTrans" cxnId="{106C7DEB-48ED-453D-9D8C-F5262196B91E}">
      <dgm:prSet/>
      <dgm:spPr/>
      <dgm:t>
        <a:bodyPr/>
        <a:lstStyle/>
        <a:p>
          <a:endParaRPr lang="en-US"/>
        </a:p>
      </dgm:t>
    </dgm:pt>
    <dgm:pt modelId="{D0D64EFF-0B8B-4DD0-A165-431FD34E2EEE}" type="sibTrans" cxnId="{106C7DEB-48ED-453D-9D8C-F5262196B91E}">
      <dgm:prSet/>
      <dgm:spPr/>
      <dgm:t>
        <a:bodyPr/>
        <a:lstStyle/>
        <a:p>
          <a:endParaRPr lang="en-US"/>
        </a:p>
      </dgm:t>
    </dgm:pt>
    <dgm:pt modelId="{2A5F474C-EE6E-4DBC-8FD5-D7ADAF4C9F7E}" type="pres">
      <dgm:prSet presAssocID="{0897C1EC-8D49-46B7-A661-97834877A0D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A064C0-0AF1-4B3D-9FEB-D99220E06239}" type="pres">
      <dgm:prSet presAssocID="{0897C1EC-8D49-46B7-A661-97834877A0D4}" presName="arrow" presStyleLbl="bgShp" presStyleIdx="0" presStyleCnt="1"/>
      <dgm:spPr/>
    </dgm:pt>
    <dgm:pt modelId="{1A229144-DC13-4A61-A27D-09A6717B3919}" type="pres">
      <dgm:prSet presAssocID="{0897C1EC-8D49-46B7-A661-97834877A0D4}" presName="linearProcess" presStyleCnt="0"/>
      <dgm:spPr/>
    </dgm:pt>
    <dgm:pt modelId="{E89851BF-DAB5-415F-90CE-28E00FEE28C1}" type="pres">
      <dgm:prSet presAssocID="{D7A3E97E-4B01-40CC-9EC9-2A388A486A44}" presName="textNode" presStyleLbl="node1" presStyleIdx="0" presStyleCnt="4" custScaleX="115551" custScaleY="199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D8E0D7-B71F-430D-99A0-1AFB51403CA3}" type="pres">
      <dgm:prSet presAssocID="{95D88389-CE3C-46C2-AE17-976F8AD58EA0}" presName="sibTrans" presStyleCnt="0"/>
      <dgm:spPr/>
    </dgm:pt>
    <dgm:pt modelId="{7D57D08E-2C0C-413E-B6C5-49B086AD81DB}" type="pres">
      <dgm:prSet presAssocID="{2430F3E9-63F2-47C2-BBB3-4592523E8132}" presName="textNode" presStyleLbl="node1" presStyleIdx="1" presStyleCnt="4" custScaleX="110980" custScaleY="1730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84082A-EFF2-496B-90D2-C264EA117706}" type="pres">
      <dgm:prSet presAssocID="{CE19DCAE-1B42-4C4C-B530-8EEB6514EE34}" presName="sibTrans" presStyleCnt="0"/>
      <dgm:spPr/>
    </dgm:pt>
    <dgm:pt modelId="{B9CC63D3-75DE-4BF2-8B15-703DC0002DC2}" type="pres">
      <dgm:prSet presAssocID="{DE923098-696E-4BDB-BC7D-1227BB833FAA}" presName="textNode" presStyleLbl="node1" presStyleIdx="2" presStyleCnt="4" custScaleX="108432" custScaleY="2243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4136BB-B043-431B-87F3-8518E9E8A625}" type="pres">
      <dgm:prSet presAssocID="{0C26822A-1AB3-4238-8829-381207F44FAE}" presName="sibTrans" presStyleCnt="0"/>
      <dgm:spPr/>
    </dgm:pt>
    <dgm:pt modelId="{93800A90-5735-497E-9D10-A7D629931979}" type="pres">
      <dgm:prSet presAssocID="{9A4DF4BC-0FAF-482A-A26A-CB295A1CBFE3}" presName="textNode" presStyleLbl="node1" presStyleIdx="3" presStyleCnt="4" custScaleY="199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2E395F-314C-4823-BF16-1DA24988FAC1}" type="presOf" srcId="{D7A3E97E-4B01-40CC-9EC9-2A388A486A44}" destId="{E89851BF-DAB5-415F-90CE-28E00FEE28C1}" srcOrd="0" destOrd="0" presId="urn:microsoft.com/office/officeart/2005/8/layout/hProcess9"/>
    <dgm:cxn modelId="{49B37A76-296E-49C4-8252-0452C06F6CCD}" type="presOf" srcId="{DE923098-696E-4BDB-BC7D-1227BB833FAA}" destId="{B9CC63D3-75DE-4BF2-8B15-703DC0002DC2}" srcOrd="0" destOrd="0" presId="urn:microsoft.com/office/officeart/2005/8/layout/hProcess9"/>
    <dgm:cxn modelId="{CDD0DA31-FE1A-4052-8C6E-CC908BA4CDE8}" srcId="{0897C1EC-8D49-46B7-A661-97834877A0D4}" destId="{2430F3E9-63F2-47C2-BBB3-4592523E8132}" srcOrd="1" destOrd="0" parTransId="{26F88136-9C15-4B16-9461-2B27BE722900}" sibTransId="{CE19DCAE-1B42-4C4C-B530-8EEB6514EE34}"/>
    <dgm:cxn modelId="{8474B8C7-C418-46D4-B8F1-B92E7A72D1C5}" srcId="{0897C1EC-8D49-46B7-A661-97834877A0D4}" destId="{DE923098-696E-4BDB-BC7D-1227BB833FAA}" srcOrd="2" destOrd="0" parTransId="{F90F3C33-8C03-4F63-AED5-3D93D29E6DEE}" sibTransId="{0C26822A-1AB3-4238-8829-381207F44FAE}"/>
    <dgm:cxn modelId="{DC9A4939-60DB-4E82-8261-826C1951D3F8}" srcId="{0897C1EC-8D49-46B7-A661-97834877A0D4}" destId="{D7A3E97E-4B01-40CC-9EC9-2A388A486A44}" srcOrd="0" destOrd="0" parTransId="{389E47CB-BD9C-434C-AA5E-332A806351F6}" sibTransId="{95D88389-CE3C-46C2-AE17-976F8AD58EA0}"/>
    <dgm:cxn modelId="{648DB23A-D97F-4647-86B1-688A6947FAD3}" type="presOf" srcId="{0897C1EC-8D49-46B7-A661-97834877A0D4}" destId="{2A5F474C-EE6E-4DBC-8FD5-D7ADAF4C9F7E}" srcOrd="0" destOrd="0" presId="urn:microsoft.com/office/officeart/2005/8/layout/hProcess9"/>
    <dgm:cxn modelId="{106C7DEB-48ED-453D-9D8C-F5262196B91E}" srcId="{0897C1EC-8D49-46B7-A661-97834877A0D4}" destId="{9A4DF4BC-0FAF-482A-A26A-CB295A1CBFE3}" srcOrd="3" destOrd="0" parTransId="{C26DF233-520E-4A6C-81ED-66AC9BA1E69D}" sibTransId="{D0D64EFF-0B8B-4DD0-A165-431FD34E2EEE}"/>
    <dgm:cxn modelId="{9219A1B1-9D3D-4888-B7E7-8C175C1FA29A}" type="presOf" srcId="{2430F3E9-63F2-47C2-BBB3-4592523E8132}" destId="{7D57D08E-2C0C-413E-B6C5-49B086AD81DB}" srcOrd="0" destOrd="0" presId="urn:microsoft.com/office/officeart/2005/8/layout/hProcess9"/>
    <dgm:cxn modelId="{83004D7B-8332-4187-866E-B4BCCBA5E261}" type="presOf" srcId="{9A4DF4BC-0FAF-482A-A26A-CB295A1CBFE3}" destId="{93800A90-5735-497E-9D10-A7D629931979}" srcOrd="0" destOrd="0" presId="urn:microsoft.com/office/officeart/2005/8/layout/hProcess9"/>
    <dgm:cxn modelId="{248B49D4-10FB-4DAC-A1D6-F3458B7A0DA4}" type="presParOf" srcId="{2A5F474C-EE6E-4DBC-8FD5-D7ADAF4C9F7E}" destId="{40A064C0-0AF1-4B3D-9FEB-D99220E06239}" srcOrd="0" destOrd="0" presId="urn:microsoft.com/office/officeart/2005/8/layout/hProcess9"/>
    <dgm:cxn modelId="{137DE770-9165-4D1F-884C-C9B0E6614868}" type="presParOf" srcId="{2A5F474C-EE6E-4DBC-8FD5-D7ADAF4C9F7E}" destId="{1A229144-DC13-4A61-A27D-09A6717B3919}" srcOrd="1" destOrd="0" presId="urn:microsoft.com/office/officeart/2005/8/layout/hProcess9"/>
    <dgm:cxn modelId="{A3163544-2E0E-47A2-8534-99F040786D42}" type="presParOf" srcId="{1A229144-DC13-4A61-A27D-09A6717B3919}" destId="{E89851BF-DAB5-415F-90CE-28E00FEE28C1}" srcOrd="0" destOrd="0" presId="urn:microsoft.com/office/officeart/2005/8/layout/hProcess9"/>
    <dgm:cxn modelId="{4805B600-B4DE-445F-AD0E-AA16FC45DC89}" type="presParOf" srcId="{1A229144-DC13-4A61-A27D-09A6717B3919}" destId="{83D8E0D7-B71F-430D-99A0-1AFB51403CA3}" srcOrd="1" destOrd="0" presId="urn:microsoft.com/office/officeart/2005/8/layout/hProcess9"/>
    <dgm:cxn modelId="{28A9BFC6-4E94-4A2F-83F3-05D545478F5B}" type="presParOf" srcId="{1A229144-DC13-4A61-A27D-09A6717B3919}" destId="{7D57D08E-2C0C-413E-B6C5-49B086AD81DB}" srcOrd="2" destOrd="0" presId="urn:microsoft.com/office/officeart/2005/8/layout/hProcess9"/>
    <dgm:cxn modelId="{A3BE4991-14CE-49CA-9340-B2400857AD87}" type="presParOf" srcId="{1A229144-DC13-4A61-A27D-09A6717B3919}" destId="{5C84082A-EFF2-496B-90D2-C264EA117706}" srcOrd="3" destOrd="0" presId="urn:microsoft.com/office/officeart/2005/8/layout/hProcess9"/>
    <dgm:cxn modelId="{6E0742BA-C06E-46FD-A05E-B82E62A4EEB0}" type="presParOf" srcId="{1A229144-DC13-4A61-A27D-09A6717B3919}" destId="{B9CC63D3-75DE-4BF2-8B15-703DC0002DC2}" srcOrd="4" destOrd="0" presId="urn:microsoft.com/office/officeart/2005/8/layout/hProcess9"/>
    <dgm:cxn modelId="{E8B10FB0-BB3B-4B08-99C0-789D72ADE2A7}" type="presParOf" srcId="{1A229144-DC13-4A61-A27D-09A6717B3919}" destId="{734136BB-B043-431B-87F3-8518E9E8A625}" srcOrd="5" destOrd="0" presId="urn:microsoft.com/office/officeart/2005/8/layout/hProcess9"/>
    <dgm:cxn modelId="{76584FF9-D601-43FE-94B4-D56BBC9A448D}" type="presParOf" srcId="{1A229144-DC13-4A61-A27D-09A6717B3919}" destId="{93800A90-5735-497E-9D10-A7D62993197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2F07E8D-E418-4D62-BE2B-DE71651976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842B48-EE26-48E8-B0EA-08AC989249FA}">
      <dgm:prSet custT="1"/>
      <dgm:spPr/>
      <dgm:t>
        <a:bodyPr/>
        <a:lstStyle/>
        <a:p>
          <a:pPr rtl="0"/>
          <a:r>
            <a:rPr lang="sr-Latn-RS" sz="2400" dirty="0" smtClean="0">
              <a:solidFill>
                <a:srgbClr val="FFFF00"/>
              </a:solidFill>
            </a:rPr>
            <a:t>podrška malim i mladim proizvođačima</a:t>
          </a:r>
          <a:endParaRPr lang="en-US" sz="2400" dirty="0">
            <a:solidFill>
              <a:srgbClr val="FFFF00"/>
            </a:solidFill>
          </a:endParaRPr>
        </a:p>
      </dgm:t>
    </dgm:pt>
    <dgm:pt modelId="{B9E449E4-68C1-4116-BEB7-5225D6BEC88D}" type="parTrans" cxnId="{B267B009-0C54-4FFC-B3BE-00D1A568866B}">
      <dgm:prSet/>
      <dgm:spPr/>
      <dgm:t>
        <a:bodyPr/>
        <a:lstStyle/>
        <a:p>
          <a:endParaRPr lang="en-US"/>
        </a:p>
      </dgm:t>
    </dgm:pt>
    <dgm:pt modelId="{6F6BD74C-F189-4D2A-8E0C-C40CCF6FEB56}" type="sibTrans" cxnId="{B267B009-0C54-4FFC-B3BE-00D1A568866B}">
      <dgm:prSet/>
      <dgm:spPr/>
      <dgm:t>
        <a:bodyPr/>
        <a:lstStyle/>
        <a:p>
          <a:endParaRPr lang="en-US"/>
        </a:p>
      </dgm:t>
    </dgm:pt>
    <dgm:pt modelId="{0DBE9D27-83AC-455D-8AB7-6ABBEC751B71}">
      <dgm:prSet custT="1"/>
      <dgm:spPr/>
      <dgm:t>
        <a:bodyPr/>
        <a:lstStyle/>
        <a:p>
          <a:pPr rtl="0"/>
          <a:r>
            <a:rPr lang="sr-Latn-RS" sz="2400" b="1" dirty="0" smtClean="0">
              <a:solidFill>
                <a:srgbClr val="FFFF00"/>
              </a:solidFill>
            </a:rPr>
            <a:t>agroekološke mere</a:t>
          </a:r>
          <a:endParaRPr lang="en-US" sz="2400" b="1" dirty="0">
            <a:solidFill>
              <a:srgbClr val="FFFF00"/>
            </a:solidFill>
          </a:endParaRPr>
        </a:p>
      </dgm:t>
    </dgm:pt>
    <dgm:pt modelId="{5A5B9A98-5743-4587-83BD-82BBD35F19CC}" type="parTrans" cxnId="{73C39376-9A4B-4070-8883-756456C47DB1}">
      <dgm:prSet/>
      <dgm:spPr/>
      <dgm:t>
        <a:bodyPr/>
        <a:lstStyle/>
        <a:p>
          <a:endParaRPr lang="en-US"/>
        </a:p>
      </dgm:t>
    </dgm:pt>
    <dgm:pt modelId="{D3873C92-F4E5-41BE-A417-38B3E6B06557}" type="sibTrans" cxnId="{73C39376-9A4B-4070-8883-756456C47DB1}">
      <dgm:prSet/>
      <dgm:spPr/>
      <dgm:t>
        <a:bodyPr/>
        <a:lstStyle/>
        <a:p>
          <a:endParaRPr lang="en-US"/>
        </a:p>
      </dgm:t>
    </dgm:pt>
    <dgm:pt modelId="{A163D87D-0E32-4756-8352-336608E66B2C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FFFF00"/>
              </a:solidFill>
            </a:rPr>
            <a:t>investicije</a:t>
          </a:r>
          <a:r>
            <a:rPr lang="en-US" sz="2400" b="1" dirty="0" smtClean="0">
              <a:solidFill>
                <a:srgbClr val="FFFF00"/>
              </a:solidFill>
            </a:rPr>
            <a:t> u </a:t>
          </a:r>
          <a:r>
            <a:rPr lang="en-US" sz="2400" b="1" dirty="0" err="1" smtClean="0">
              <a:solidFill>
                <a:srgbClr val="FFFF00"/>
              </a:solidFill>
            </a:rPr>
            <a:t>poljoprivredna</a:t>
          </a:r>
          <a:r>
            <a:rPr lang="en-US" sz="2400" b="1" dirty="0" smtClean="0">
              <a:solidFill>
                <a:srgbClr val="FFFF00"/>
              </a:solidFill>
            </a:rPr>
            <a:t> </a:t>
          </a:r>
          <a:r>
            <a:rPr lang="en-US" sz="2400" b="1" dirty="0" err="1" smtClean="0">
              <a:solidFill>
                <a:srgbClr val="FFFF00"/>
              </a:solidFill>
            </a:rPr>
            <a:t>gazdinstva</a:t>
          </a:r>
          <a:endParaRPr lang="en-US" sz="2400" b="1" dirty="0">
            <a:solidFill>
              <a:srgbClr val="FFFF00"/>
            </a:solidFill>
          </a:endParaRPr>
        </a:p>
      </dgm:t>
    </dgm:pt>
    <dgm:pt modelId="{054FAB7C-BED6-4F6F-8684-61C5DF64898F}" type="parTrans" cxnId="{68931A2A-C7F9-436C-B37C-D78C990CDF6A}">
      <dgm:prSet/>
      <dgm:spPr/>
      <dgm:t>
        <a:bodyPr/>
        <a:lstStyle/>
        <a:p>
          <a:endParaRPr lang="en-US"/>
        </a:p>
      </dgm:t>
    </dgm:pt>
    <dgm:pt modelId="{16E7F6CF-1B77-49BD-8B69-D6B9471DBBF6}" type="sibTrans" cxnId="{68931A2A-C7F9-436C-B37C-D78C990CDF6A}">
      <dgm:prSet/>
      <dgm:spPr/>
      <dgm:t>
        <a:bodyPr/>
        <a:lstStyle/>
        <a:p>
          <a:endParaRPr lang="en-US"/>
        </a:p>
      </dgm:t>
    </dgm:pt>
    <dgm:pt modelId="{EDECD63B-C9F9-4D61-8A9B-726D4B42ACAA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FFFF00"/>
              </a:solidFill>
            </a:rPr>
            <a:t>profesionalna</a:t>
          </a:r>
          <a:r>
            <a:rPr lang="en-US" sz="2400" b="1" dirty="0" smtClean="0">
              <a:solidFill>
                <a:srgbClr val="FFFF00"/>
              </a:solidFill>
            </a:rPr>
            <a:t> </a:t>
          </a:r>
          <a:r>
            <a:rPr lang="en-US" sz="2400" b="1" dirty="0" err="1" smtClean="0">
              <a:solidFill>
                <a:srgbClr val="FFFF00"/>
              </a:solidFill>
            </a:rPr>
            <a:t>obuka</a:t>
          </a:r>
          <a:r>
            <a:rPr lang="sr-Latn-RS" sz="2400" b="1" dirty="0" smtClean="0">
              <a:solidFill>
                <a:srgbClr val="FFFF00"/>
              </a:solidFill>
            </a:rPr>
            <a:t>, ulaganje u ljude, </a:t>
          </a:r>
          <a:r>
            <a:rPr lang="en-US" sz="2400" b="1" dirty="0" err="1" smtClean="0">
              <a:solidFill>
                <a:srgbClr val="FFFF00"/>
              </a:solidFill>
            </a:rPr>
            <a:t>rano</a:t>
          </a:r>
          <a:r>
            <a:rPr lang="en-US" sz="2400" b="1" dirty="0" smtClean="0">
              <a:solidFill>
                <a:srgbClr val="FFFF00"/>
              </a:solidFill>
            </a:rPr>
            <a:t> </a:t>
          </a:r>
          <a:r>
            <a:rPr lang="en-US" sz="2400" b="1" dirty="0" err="1" smtClean="0">
              <a:solidFill>
                <a:srgbClr val="FFFF00"/>
              </a:solidFill>
            </a:rPr>
            <a:t>penzi</a:t>
          </a:r>
          <a:r>
            <a:rPr lang="sr-Latn-RS" sz="2400" b="1" dirty="0" smtClean="0">
              <a:solidFill>
                <a:srgbClr val="FFFF00"/>
              </a:solidFill>
            </a:rPr>
            <a:t>o</a:t>
          </a:r>
          <a:r>
            <a:rPr lang="en-US" sz="2400" b="1" dirty="0" err="1" smtClean="0">
              <a:solidFill>
                <a:srgbClr val="FFFF00"/>
              </a:solidFill>
            </a:rPr>
            <a:t>nisanje</a:t>
          </a:r>
          <a:endParaRPr lang="en-US" sz="2400" b="1" dirty="0" smtClean="0">
            <a:solidFill>
              <a:srgbClr val="FFFF00"/>
            </a:solidFill>
          </a:endParaRPr>
        </a:p>
      </dgm:t>
    </dgm:pt>
    <dgm:pt modelId="{6493A96F-53F6-4C49-AA14-E133AEE8E012}" type="parTrans" cxnId="{20CDC929-581A-4DE0-AB89-43DC2BAC1038}">
      <dgm:prSet/>
      <dgm:spPr/>
      <dgm:t>
        <a:bodyPr/>
        <a:lstStyle/>
        <a:p>
          <a:endParaRPr lang="en-US"/>
        </a:p>
      </dgm:t>
    </dgm:pt>
    <dgm:pt modelId="{2EFA57A7-C010-49ED-98AE-D8B4E1CE6A43}" type="sibTrans" cxnId="{20CDC929-581A-4DE0-AB89-43DC2BAC1038}">
      <dgm:prSet/>
      <dgm:spPr/>
      <dgm:t>
        <a:bodyPr/>
        <a:lstStyle/>
        <a:p>
          <a:endParaRPr lang="en-US"/>
        </a:p>
      </dgm:t>
    </dgm:pt>
    <dgm:pt modelId="{59636644-E025-4893-8C0C-C63CC43FFC4C}">
      <dgm:prSet custT="1"/>
      <dgm:spPr/>
      <dgm:t>
        <a:bodyPr/>
        <a:lstStyle/>
        <a:p>
          <a:pPr rtl="0"/>
          <a:r>
            <a:rPr lang="en-US" sz="2400" b="1" dirty="0" err="1" smtClean="0">
              <a:solidFill>
                <a:srgbClr val="FFFF00"/>
              </a:solidFill>
            </a:rPr>
            <a:t>podrška</a:t>
          </a:r>
          <a:r>
            <a:rPr lang="en-US" sz="2400" b="1" dirty="0" smtClean="0">
              <a:solidFill>
                <a:srgbClr val="FFFF00"/>
              </a:solidFill>
            </a:rPr>
            <a:t> </a:t>
          </a:r>
          <a:r>
            <a:rPr lang="en-US" sz="2400" b="1" dirty="0" err="1" smtClean="0">
              <a:solidFill>
                <a:srgbClr val="FFFF00"/>
              </a:solidFill>
            </a:rPr>
            <a:t>manje</a:t>
          </a:r>
          <a:r>
            <a:rPr lang="en-US" sz="2400" b="1" dirty="0" smtClean="0">
              <a:solidFill>
                <a:srgbClr val="FFFF00"/>
              </a:solidFill>
            </a:rPr>
            <a:t> </a:t>
          </a:r>
          <a:r>
            <a:rPr lang="en-US" sz="2400" b="1" dirty="0" err="1" smtClean="0">
              <a:solidFill>
                <a:srgbClr val="FFFF00"/>
              </a:solidFill>
            </a:rPr>
            <a:t>razvijenim</a:t>
          </a:r>
          <a:r>
            <a:rPr lang="en-US" sz="2400" b="1" dirty="0" smtClean="0">
              <a:solidFill>
                <a:srgbClr val="FFFF00"/>
              </a:solidFill>
            </a:rPr>
            <a:t> </a:t>
          </a:r>
          <a:r>
            <a:rPr lang="en-US" sz="2400" b="1" dirty="0" err="1" smtClean="0">
              <a:solidFill>
                <a:srgbClr val="FFFF00"/>
              </a:solidFill>
            </a:rPr>
            <a:t>oblastima</a:t>
          </a:r>
          <a:endParaRPr lang="en-US" sz="2400" b="1" dirty="0">
            <a:solidFill>
              <a:srgbClr val="FFFF00"/>
            </a:solidFill>
          </a:endParaRPr>
        </a:p>
      </dgm:t>
    </dgm:pt>
    <dgm:pt modelId="{A8523F8A-0C4D-4D97-AAEB-9860FE4A4CD4}" type="parTrans" cxnId="{2C079673-08B5-48C3-9AA7-85D00885F330}">
      <dgm:prSet/>
      <dgm:spPr/>
      <dgm:t>
        <a:bodyPr/>
        <a:lstStyle/>
        <a:p>
          <a:endParaRPr lang="en-US"/>
        </a:p>
      </dgm:t>
    </dgm:pt>
    <dgm:pt modelId="{2293041F-3FE2-4722-8D09-26E25F365215}" type="sibTrans" cxnId="{2C079673-08B5-48C3-9AA7-85D00885F330}">
      <dgm:prSet/>
      <dgm:spPr/>
      <dgm:t>
        <a:bodyPr/>
        <a:lstStyle/>
        <a:p>
          <a:endParaRPr lang="en-US"/>
        </a:p>
      </dgm:t>
    </dgm:pt>
    <dgm:pt modelId="{5EFC4670-58C5-48F0-A38C-09B84D6D8936}">
      <dgm:prSet custT="1"/>
      <dgm:spPr/>
      <dgm:t>
        <a:bodyPr/>
        <a:lstStyle/>
        <a:p>
          <a:pPr rtl="0"/>
          <a:r>
            <a:rPr lang="en-US" sz="1800" b="1" dirty="0" err="1" smtClean="0">
              <a:solidFill>
                <a:srgbClr val="FFFF00"/>
              </a:solidFill>
            </a:rPr>
            <a:t>inicijativa</a:t>
          </a:r>
          <a:r>
            <a:rPr lang="en-US" sz="1800" b="1" dirty="0" smtClean="0">
              <a:solidFill>
                <a:srgbClr val="FFFF00"/>
              </a:solidFill>
            </a:rPr>
            <a:t> LEADER, </a:t>
          </a:r>
          <a:r>
            <a:rPr lang="en-US" sz="1800" b="1" dirty="0" err="1" smtClean="0">
              <a:solidFill>
                <a:srgbClr val="FFFF00"/>
              </a:solidFill>
            </a:rPr>
            <a:t>kojom</a:t>
          </a:r>
          <a:r>
            <a:rPr lang="en-US" sz="1800" b="1" dirty="0" smtClean="0">
              <a:solidFill>
                <a:srgbClr val="FFFF00"/>
              </a:solidFill>
            </a:rPr>
            <a:t> se </a:t>
          </a:r>
          <a:r>
            <a:rPr lang="en-US" sz="1800" b="1" dirty="0" err="1" smtClean="0">
              <a:solidFill>
                <a:srgbClr val="FFFF00"/>
              </a:solidFill>
            </a:rPr>
            <a:t>ohrabruje</a:t>
          </a:r>
          <a:r>
            <a:rPr lang="en-US" sz="1800" b="1" dirty="0" smtClean="0">
              <a:solidFill>
                <a:srgbClr val="FFFF00"/>
              </a:solidFill>
            </a:rPr>
            <a:t> </a:t>
          </a:r>
          <a:r>
            <a:rPr lang="en-US" sz="1800" b="1" dirty="0" err="1" smtClean="0">
              <a:solidFill>
                <a:srgbClr val="FFFF00"/>
              </a:solidFill>
            </a:rPr>
            <a:t>aktivno</a:t>
          </a:r>
          <a:r>
            <a:rPr lang="en-US" sz="1800" b="1" dirty="0" smtClean="0">
              <a:solidFill>
                <a:srgbClr val="FFFF00"/>
              </a:solidFill>
            </a:rPr>
            <a:t> </a:t>
          </a:r>
          <a:r>
            <a:rPr lang="en-US" sz="1800" b="1" dirty="0" err="1" smtClean="0">
              <a:solidFill>
                <a:srgbClr val="FFFF00"/>
              </a:solidFill>
            </a:rPr>
            <a:t>uključivanje</a:t>
          </a:r>
          <a:r>
            <a:rPr lang="en-US" sz="1800" b="1" dirty="0" smtClean="0">
              <a:solidFill>
                <a:srgbClr val="FFFF00"/>
              </a:solidFill>
            </a:rPr>
            <a:t> </a:t>
          </a:r>
          <a:r>
            <a:rPr lang="en-US" sz="1800" b="1" dirty="0" err="1" smtClean="0">
              <a:solidFill>
                <a:srgbClr val="FFFF00"/>
              </a:solidFill>
            </a:rPr>
            <a:t>lokalnih</a:t>
          </a:r>
          <a:r>
            <a:rPr lang="en-US" sz="1800" b="1" dirty="0" smtClean="0">
              <a:solidFill>
                <a:srgbClr val="FFFF00"/>
              </a:solidFill>
            </a:rPr>
            <a:t> </a:t>
          </a:r>
          <a:r>
            <a:rPr lang="en-US" sz="1800" b="1" dirty="0" err="1" smtClean="0">
              <a:solidFill>
                <a:srgbClr val="FFFF00"/>
              </a:solidFill>
            </a:rPr>
            <a:t>ruralnih</a:t>
          </a:r>
          <a:r>
            <a:rPr lang="en-US" sz="1800" b="1" dirty="0" smtClean="0">
              <a:solidFill>
                <a:srgbClr val="FFFF00"/>
              </a:solidFill>
            </a:rPr>
            <a:t> </a:t>
          </a:r>
          <a:r>
            <a:rPr lang="en-US" sz="1800" b="1" dirty="0" err="1" smtClean="0">
              <a:solidFill>
                <a:srgbClr val="FFFF00"/>
              </a:solidFill>
            </a:rPr>
            <a:t>zajednica</a:t>
          </a:r>
          <a:r>
            <a:rPr lang="en-US" sz="1800" b="1" dirty="0" smtClean="0">
              <a:solidFill>
                <a:srgbClr val="FFFF00"/>
              </a:solidFill>
            </a:rPr>
            <a:t> u </a:t>
          </a:r>
          <a:r>
            <a:rPr lang="en-US" sz="1800" b="1" dirty="0" err="1" smtClean="0">
              <a:solidFill>
                <a:srgbClr val="FFFF00"/>
              </a:solidFill>
            </a:rPr>
            <a:t>razvoj</a:t>
          </a:r>
          <a:r>
            <a:rPr lang="en-US" sz="1800" b="1" dirty="0" smtClean="0">
              <a:solidFill>
                <a:srgbClr val="FFFF00"/>
              </a:solidFill>
            </a:rPr>
            <a:t> </a:t>
          </a:r>
          <a:r>
            <a:rPr lang="en-US" sz="1800" b="1" dirty="0" err="1" smtClean="0">
              <a:solidFill>
                <a:srgbClr val="FFFF00"/>
              </a:solidFill>
            </a:rPr>
            <a:t>lokalne</a:t>
          </a:r>
          <a:r>
            <a:rPr lang="en-US" sz="1800" b="1" dirty="0" smtClean="0">
              <a:solidFill>
                <a:srgbClr val="FFFF00"/>
              </a:solidFill>
            </a:rPr>
            <a:t> </a:t>
          </a:r>
          <a:r>
            <a:rPr lang="en-US" sz="1800" b="1" dirty="0" err="1" smtClean="0">
              <a:solidFill>
                <a:srgbClr val="FFFF00"/>
              </a:solidFill>
            </a:rPr>
            <a:t>ekonomije</a:t>
          </a:r>
          <a:r>
            <a:rPr lang="sr-Latn-RS" sz="1800" b="1" dirty="0" smtClean="0">
              <a:solidFill>
                <a:srgbClr val="FFFF00"/>
              </a:solidFill>
            </a:rPr>
            <a:t> (1991)</a:t>
          </a:r>
          <a:endParaRPr lang="en-US" sz="1800" b="1" dirty="0">
            <a:solidFill>
              <a:srgbClr val="FFFF00"/>
            </a:solidFill>
          </a:endParaRPr>
        </a:p>
      </dgm:t>
    </dgm:pt>
    <dgm:pt modelId="{A49E5644-493E-465B-A3AA-4632FAFBFD3C}" type="parTrans" cxnId="{E0DC4EAE-3B48-4B54-B6EE-53CDC4A0943E}">
      <dgm:prSet/>
      <dgm:spPr/>
      <dgm:t>
        <a:bodyPr/>
        <a:lstStyle/>
        <a:p>
          <a:endParaRPr lang="en-US"/>
        </a:p>
      </dgm:t>
    </dgm:pt>
    <dgm:pt modelId="{4FB6B8DC-08B0-44AB-996A-2A59D62C88AE}" type="sibTrans" cxnId="{E0DC4EAE-3B48-4B54-B6EE-53CDC4A0943E}">
      <dgm:prSet/>
      <dgm:spPr/>
      <dgm:t>
        <a:bodyPr/>
        <a:lstStyle/>
        <a:p>
          <a:endParaRPr lang="en-US"/>
        </a:p>
      </dgm:t>
    </dgm:pt>
    <dgm:pt modelId="{4CCA2902-2A19-4FFF-B522-F22268736900}">
      <dgm:prSet custT="1"/>
      <dgm:spPr/>
      <dgm:t>
        <a:bodyPr/>
        <a:lstStyle/>
        <a:p>
          <a:pPr rtl="0"/>
          <a:r>
            <a:rPr lang="sr-Latn-RS" sz="2400" b="1" dirty="0" smtClean="0">
              <a:solidFill>
                <a:srgbClr val="FFFF00"/>
              </a:solidFill>
            </a:rPr>
            <a:t>transfer znanja i uvođenje inovacija</a:t>
          </a:r>
          <a:endParaRPr lang="en-US" sz="2400" b="1" dirty="0">
            <a:solidFill>
              <a:srgbClr val="FFFF00"/>
            </a:solidFill>
          </a:endParaRPr>
        </a:p>
      </dgm:t>
    </dgm:pt>
    <dgm:pt modelId="{86520953-8CFC-4297-AE12-9E9B6CAC4851}" type="parTrans" cxnId="{495BF131-AC0B-4226-9F56-50FA2960AB68}">
      <dgm:prSet/>
      <dgm:spPr/>
      <dgm:t>
        <a:bodyPr/>
        <a:lstStyle/>
        <a:p>
          <a:endParaRPr lang="en-US"/>
        </a:p>
      </dgm:t>
    </dgm:pt>
    <dgm:pt modelId="{8A7AB0B3-7E99-4E3C-AEC6-9639BA2C63A3}" type="sibTrans" cxnId="{495BF131-AC0B-4226-9F56-50FA2960AB68}">
      <dgm:prSet/>
      <dgm:spPr/>
      <dgm:t>
        <a:bodyPr/>
        <a:lstStyle/>
        <a:p>
          <a:endParaRPr lang="en-US"/>
        </a:p>
      </dgm:t>
    </dgm:pt>
    <dgm:pt modelId="{95E403ED-F1F9-412C-9D3C-C80F8AFE9061}">
      <dgm:prSet custT="1"/>
      <dgm:spPr/>
      <dgm:t>
        <a:bodyPr/>
        <a:lstStyle/>
        <a:p>
          <a:pPr rtl="0"/>
          <a:r>
            <a:rPr lang="sr-Latn-RS" sz="2400" b="1" dirty="0" smtClean="0">
              <a:solidFill>
                <a:srgbClr val="FFFF00"/>
              </a:solidFill>
            </a:rPr>
            <a:t>otvaranje novih radnih mesta</a:t>
          </a:r>
          <a:endParaRPr lang="en-US" sz="2400" b="1" dirty="0">
            <a:solidFill>
              <a:srgbClr val="FFFF00"/>
            </a:solidFill>
          </a:endParaRPr>
        </a:p>
      </dgm:t>
    </dgm:pt>
    <dgm:pt modelId="{9C160CA4-5F07-4C2D-A0C4-620046F62A7B}" type="parTrans" cxnId="{C8B50A58-1610-498C-B7F2-9E3B9C209F7E}">
      <dgm:prSet/>
      <dgm:spPr/>
      <dgm:t>
        <a:bodyPr/>
        <a:lstStyle/>
        <a:p>
          <a:endParaRPr lang="en-US"/>
        </a:p>
      </dgm:t>
    </dgm:pt>
    <dgm:pt modelId="{10BA0D0F-B2A1-4D33-80B0-395DA4363639}" type="sibTrans" cxnId="{C8B50A58-1610-498C-B7F2-9E3B9C209F7E}">
      <dgm:prSet/>
      <dgm:spPr/>
      <dgm:t>
        <a:bodyPr/>
        <a:lstStyle/>
        <a:p>
          <a:endParaRPr lang="en-US"/>
        </a:p>
      </dgm:t>
    </dgm:pt>
    <dgm:pt modelId="{47072912-782E-4672-953C-963201584B57}">
      <dgm:prSet/>
      <dgm:spPr/>
      <dgm:t>
        <a:bodyPr/>
        <a:lstStyle/>
        <a:p>
          <a:r>
            <a:rPr lang="sr-Latn-RS" b="1" dirty="0" smtClean="0">
              <a:solidFill>
                <a:srgbClr val="FFFF00"/>
              </a:solidFill>
            </a:rPr>
            <a:t>Fondovi: EAGF, EFARD, SAPARD, IPARD</a:t>
          </a:r>
          <a:endParaRPr lang="en-US" b="1" dirty="0">
            <a:solidFill>
              <a:srgbClr val="FFFF00"/>
            </a:solidFill>
          </a:endParaRPr>
        </a:p>
      </dgm:t>
    </dgm:pt>
    <dgm:pt modelId="{2D1D0345-5F20-4E4B-A851-53F3B9346F72}" type="parTrans" cxnId="{688B0A69-4736-4D58-A84D-4F9B4B7DE067}">
      <dgm:prSet/>
      <dgm:spPr/>
      <dgm:t>
        <a:bodyPr/>
        <a:lstStyle/>
        <a:p>
          <a:endParaRPr lang="en-US"/>
        </a:p>
      </dgm:t>
    </dgm:pt>
    <dgm:pt modelId="{5C1B7754-CDFC-4B60-8DA7-889CFF78714E}" type="sibTrans" cxnId="{688B0A69-4736-4D58-A84D-4F9B4B7DE067}">
      <dgm:prSet/>
      <dgm:spPr/>
      <dgm:t>
        <a:bodyPr/>
        <a:lstStyle/>
        <a:p>
          <a:endParaRPr lang="en-US"/>
        </a:p>
      </dgm:t>
    </dgm:pt>
    <dgm:pt modelId="{13421344-B386-43D3-944E-662D4E081152}" type="pres">
      <dgm:prSet presAssocID="{22F07E8D-E418-4D62-BE2B-DE716519764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A62FF0-8817-473C-AC71-BA366FB95C0F}" type="pres">
      <dgm:prSet presAssocID="{B4842B48-EE26-48E8-B0EA-08AC989249FA}" presName="composite" presStyleCnt="0"/>
      <dgm:spPr/>
    </dgm:pt>
    <dgm:pt modelId="{EB6120E3-953D-47EF-BD73-CE51F381D09A}" type="pres">
      <dgm:prSet presAssocID="{B4842B48-EE26-48E8-B0EA-08AC989249FA}" presName="imgShp" presStyleLbl="fgImgPlace1" presStyleIdx="0" presStyleCnt="9"/>
      <dgm:spPr/>
    </dgm:pt>
    <dgm:pt modelId="{B37B1507-F1F7-4C38-9E01-35BA81C477CB}" type="pres">
      <dgm:prSet presAssocID="{B4842B48-EE26-48E8-B0EA-08AC989249FA}" presName="txShp" presStyleLbl="node1" presStyleIdx="0" presStyleCnt="9" custScaleX="12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119342-49CB-4C34-BABE-EDF01B941295}" type="pres">
      <dgm:prSet presAssocID="{6F6BD74C-F189-4D2A-8E0C-C40CCF6FEB56}" presName="spacing" presStyleCnt="0"/>
      <dgm:spPr/>
    </dgm:pt>
    <dgm:pt modelId="{131EC981-11FC-42EA-B570-24A3B34C9F51}" type="pres">
      <dgm:prSet presAssocID="{0DBE9D27-83AC-455D-8AB7-6ABBEC751B71}" presName="composite" presStyleCnt="0"/>
      <dgm:spPr/>
    </dgm:pt>
    <dgm:pt modelId="{E4527A44-7BEA-43E8-A9A8-812D3FF7DDE9}" type="pres">
      <dgm:prSet presAssocID="{0DBE9D27-83AC-455D-8AB7-6ABBEC751B71}" presName="imgShp" presStyleLbl="fgImgPlace1" presStyleIdx="1" presStyleCnt="9"/>
      <dgm:spPr/>
    </dgm:pt>
    <dgm:pt modelId="{169C6CAA-0478-42BA-BDA3-AC0779B04B4D}" type="pres">
      <dgm:prSet presAssocID="{0DBE9D27-83AC-455D-8AB7-6ABBEC751B71}" presName="txShp" presStyleLbl="node1" presStyleIdx="1" presStyleCnt="9" custScaleX="12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5C0DA-670F-4C68-9D21-37FE204AB28A}" type="pres">
      <dgm:prSet presAssocID="{D3873C92-F4E5-41BE-A417-38B3E6B06557}" presName="spacing" presStyleCnt="0"/>
      <dgm:spPr/>
    </dgm:pt>
    <dgm:pt modelId="{DA153E85-8A67-43C8-8001-FAC54EE1A6C3}" type="pres">
      <dgm:prSet presAssocID="{A163D87D-0E32-4756-8352-336608E66B2C}" presName="composite" presStyleCnt="0"/>
      <dgm:spPr/>
    </dgm:pt>
    <dgm:pt modelId="{7165D734-ADD4-4FDF-9BFF-99E3DBB61EB2}" type="pres">
      <dgm:prSet presAssocID="{A163D87D-0E32-4756-8352-336608E66B2C}" presName="imgShp" presStyleLbl="fgImgPlace1" presStyleIdx="2" presStyleCnt="9" custLinFactNeighborX="-58355" custLinFactNeighborY="2312"/>
      <dgm:spPr/>
    </dgm:pt>
    <dgm:pt modelId="{FEDA7091-897E-4738-B20C-5D61DF5D7147}" type="pres">
      <dgm:prSet presAssocID="{A163D87D-0E32-4756-8352-336608E66B2C}" presName="txShp" presStyleLbl="node1" presStyleIdx="2" presStyleCnt="9" custScaleX="125290" custLinFactNeighborX="-1358" custLinFactNeighborY="23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43928-89D5-415F-BF74-55F07B6BDB03}" type="pres">
      <dgm:prSet presAssocID="{16E7F6CF-1B77-49BD-8B69-D6B9471DBBF6}" presName="spacing" presStyleCnt="0"/>
      <dgm:spPr/>
    </dgm:pt>
    <dgm:pt modelId="{5C66B6A5-A67D-4496-B278-6DD37ABA76CA}" type="pres">
      <dgm:prSet presAssocID="{EDECD63B-C9F9-4D61-8A9B-726D4B42ACAA}" presName="composite" presStyleCnt="0"/>
      <dgm:spPr/>
    </dgm:pt>
    <dgm:pt modelId="{67080A98-61A1-4558-8BD3-D050D661A419}" type="pres">
      <dgm:prSet presAssocID="{EDECD63B-C9F9-4D61-8A9B-726D4B42ACAA}" presName="imgShp" presStyleLbl="fgImgPlace1" presStyleIdx="3" presStyleCnt="9" custLinFactNeighborX="-55362" custLinFactNeighborY="807"/>
      <dgm:spPr/>
    </dgm:pt>
    <dgm:pt modelId="{3E88F70A-BAEA-47BF-8307-23CE66DE3F20}" type="pres">
      <dgm:prSet presAssocID="{EDECD63B-C9F9-4D61-8A9B-726D4B42ACAA}" presName="txShp" presStyleLbl="node1" presStyleIdx="3" presStyleCnt="9" custScaleX="133207" custScaleY="159672" custLinFactNeighborX="1128" custLinFactNeighborY="35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711AD-46D8-433D-8621-754D97CFA4CC}" type="pres">
      <dgm:prSet presAssocID="{2EFA57A7-C010-49ED-98AE-D8B4E1CE6A43}" presName="spacing" presStyleCnt="0"/>
      <dgm:spPr/>
    </dgm:pt>
    <dgm:pt modelId="{AED65391-D524-4EA3-AF62-D1F40871C3DF}" type="pres">
      <dgm:prSet presAssocID="{59636644-E025-4893-8C0C-C63CC43FFC4C}" presName="composite" presStyleCnt="0"/>
      <dgm:spPr/>
    </dgm:pt>
    <dgm:pt modelId="{46AED12D-D630-46B1-BCC7-F0FCB941D552}" type="pres">
      <dgm:prSet presAssocID="{59636644-E025-4893-8C0C-C63CC43FFC4C}" presName="imgShp" presStyleLbl="fgImgPlace1" presStyleIdx="4" presStyleCnt="9"/>
      <dgm:spPr/>
    </dgm:pt>
    <dgm:pt modelId="{3A9BF73F-616D-4E31-B74A-696B086C6C5C}" type="pres">
      <dgm:prSet presAssocID="{59636644-E025-4893-8C0C-C63CC43FFC4C}" presName="txShp" presStyleLbl="node1" presStyleIdx="4" presStyleCnt="9" custScaleX="12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0556E2-8301-4ACE-995E-469D53D55D04}" type="pres">
      <dgm:prSet presAssocID="{2293041F-3FE2-4722-8D09-26E25F365215}" presName="spacing" presStyleCnt="0"/>
      <dgm:spPr/>
    </dgm:pt>
    <dgm:pt modelId="{01335D64-E42B-415A-9155-5F1F59DECCF8}" type="pres">
      <dgm:prSet presAssocID="{5EFC4670-58C5-48F0-A38C-09B84D6D8936}" presName="composite" presStyleCnt="0"/>
      <dgm:spPr/>
    </dgm:pt>
    <dgm:pt modelId="{8DED673E-902D-4244-ACA4-EA9BC2CFE7DC}" type="pres">
      <dgm:prSet presAssocID="{5EFC4670-58C5-48F0-A38C-09B84D6D8936}" presName="imgShp" presStyleLbl="fgImgPlace1" presStyleIdx="5" presStyleCnt="9" custLinFactX="-10780" custLinFactNeighborX="-100000" custLinFactNeighborY="-7161"/>
      <dgm:spPr/>
    </dgm:pt>
    <dgm:pt modelId="{88E70A6B-30CD-4954-AD95-BA0CE668D946}" type="pres">
      <dgm:prSet presAssocID="{5EFC4670-58C5-48F0-A38C-09B84D6D8936}" presName="txShp" presStyleLbl="node1" presStyleIdx="5" presStyleCnt="9" custScaleX="125290" custScaleY="147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ECF68-8730-4E19-AF0C-7B8F99326997}" type="pres">
      <dgm:prSet presAssocID="{4FB6B8DC-08B0-44AB-996A-2A59D62C88AE}" presName="spacing" presStyleCnt="0"/>
      <dgm:spPr/>
    </dgm:pt>
    <dgm:pt modelId="{62D0B03F-27C3-497B-B9C4-897621E988FF}" type="pres">
      <dgm:prSet presAssocID="{4CCA2902-2A19-4FFF-B522-F22268736900}" presName="composite" presStyleCnt="0"/>
      <dgm:spPr/>
    </dgm:pt>
    <dgm:pt modelId="{BBB04BEA-9F7F-47D6-AD37-C9743E8C22F9}" type="pres">
      <dgm:prSet presAssocID="{4CCA2902-2A19-4FFF-B522-F22268736900}" presName="imgShp" presStyleLbl="fgImgPlace1" presStyleIdx="6" presStyleCnt="9"/>
      <dgm:spPr/>
    </dgm:pt>
    <dgm:pt modelId="{959A20A6-5B06-4D89-BD71-F4D48C91357C}" type="pres">
      <dgm:prSet presAssocID="{4CCA2902-2A19-4FFF-B522-F22268736900}" presName="txShp" presStyleLbl="node1" presStyleIdx="6" presStyleCnt="9" custScaleX="12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254B33-4624-4773-8BBB-0DB266182708}" type="pres">
      <dgm:prSet presAssocID="{8A7AB0B3-7E99-4E3C-AEC6-9639BA2C63A3}" presName="spacing" presStyleCnt="0"/>
      <dgm:spPr/>
    </dgm:pt>
    <dgm:pt modelId="{26930A78-F3CE-449B-AB9E-DC31F192BC51}" type="pres">
      <dgm:prSet presAssocID="{95E403ED-F1F9-412C-9D3C-C80F8AFE9061}" presName="composite" presStyleCnt="0"/>
      <dgm:spPr/>
    </dgm:pt>
    <dgm:pt modelId="{4F8B4DF0-D88C-4758-BA2C-9DA99354BFD9}" type="pres">
      <dgm:prSet presAssocID="{95E403ED-F1F9-412C-9D3C-C80F8AFE9061}" presName="imgShp" presStyleLbl="fgImgPlace1" presStyleIdx="7" presStyleCnt="9"/>
      <dgm:spPr/>
    </dgm:pt>
    <dgm:pt modelId="{4D5FE850-D4CB-4608-8868-3224A72B3E25}" type="pres">
      <dgm:prSet presAssocID="{95E403ED-F1F9-412C-9D3C-C80F8AFE9061}" presName="txShp" presStyleLbl="node1" presStyleIdx="7" presStyleCnt="9" custScaleX="125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AA453-6698-4B06-99C7-5F00DA4C5BC9}" type="pres">
      <dgm:prSet presAssocID="{10BA0D0F-B2A1-4D33-80B0-395DA4363639}" presName="spacing" presStyleCnt="0"/>
      <dgm:spPr/>
    </dgm:pt>
    <dgm:pt modelId="{42280024-5CEB-4E73-9D55-2957BD7751AA}" type="pres">
      <dgm:prSet presAssocID="{47072912-782E-4672-953C-963201584B57}" presName="composite" presStyleCnt="0"/>
      <dgm:spPr/>
    </dgm:pt>
    <dgm:pt modelId="{D36EDBFC-4BC1-4479-BDBF-FAA68A11E5D7}" type="pres">
      <dgm:prSet presAssocID="{47072912-782E-4672-953C-963201584B57}" presName="imgShp" presStyleLbl="fgImgPlace1" presStyleIdx="8" presStyleCnt="9"/>
      <dgm:spPr/>
    </dgm:pt>
    <dgm:pt modelId="{A0A9397C-E26C-402A-BF36-7AE4F8028F81}" type="pres">
      <dgm:prSet presAssocID="{47072912-782E-4672-953C-963201584B57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20838F-2003-4D3C-8BDF-C10404634801}" type="presOf" srcId="{EDECD63B-C9F9-4D61-8A9B-726D4B42ACAA}" destId="{3E88F70A-BAEA-47BF-8307-23CE66DE3F20}" srcOrd="0" destOrd="0" presId="urn:microsoft.com/office/officeart/2005/8/layout/vList3"/>
    <dgm:cxn modelId="{0BAD54CB-EE5D-4B3A-AC55-D574E3B951B0}" type="presOf" srcId="{59636644-E025-4893-8C0C-C63CC43FFC4C}" destId="{3A9BF73F-616D-4E31-B74A-696B086C6C5C}" srcOrd="0" destOrd="0" presId="urn:microsoft.com/office/officeart/2005/8/layout/vList3"/>
    <dgm:cxn modelId="{20CDC929-581A-4DE0-AB89-43DC2BAC1038}" srcId="{22F07E8D-E418-4D62-BE2B-DE7165197648}" destId="{EDECD63B-C9F9-4D61-8A9B-726D4B42ACAA}" srcOrd="3" destOrd="0" parTransId="{6493A96F-53F6-4C49-AA14-E133AEE8E012}" sibTransId="{2EFA57A7-C010-49ED-98AE-D8B4E1CE6A43}"/>
    <dgm:cxn modelId="{B5BE70F2-2218-4CA8-91CD-6D6BE67C5180}" type="presOf" srcId="{22F07E8D-E418-4D62-BE2B-DE7165197648}" destId="{13421344-B386-43D3-944E-662D4E081152}" srcOrd="0" destOrd="0" presId="urn:microsoft.com/office/officeart/2005/8/layout/vList3"/>
    <dgm:cxn modelId="{495BF131-AC0B-4226-9F56-50FA2960AB68}" srcId="{22F07E8D-E418-4D62-BE2B-DE7165197648}" destId="{4CCA2902-2A19-4FFF-B522-F22268736900}" srcOrd="6" destOrd="0" parTransId="{86520953-8CFC-4297-AE12-9E9B6CAC4851}" sibTransId="{8A7AB0B3-7E99-4E3C-AEC6-9639BA2C63A3}"/>
    <dgm:cxn modelId="{C02CAF6D-D77A-42E3-A052-827837B766FD}" type="presOf" srcId="{4CCA2902-2A19-4FFF-B522-F22268736900}" destId="{959A20A6-5B06-4D89-BD71-F4D48C91357C}" srcOrd="0" destOrd="0" presId="urn:microsoft.com/office/officeart/2005/8/layout/vList3"/>
    <dgm:cxn modelId="{8E35BC51-AE7C-4E9D-B42E-427E72720A5B}" type="presOf" srcId="{A163D87D-0E32-4756-8352-336608E66B2C}" destId="{FEDA7091-897E-4738-B20C-5D61DF5D7147}" srcOrd="0" destOrd="0" presId="urn:microsoft.com/office/officeart/2005/8/layout/vList3"/>
    <dgm:cxn modelId="{C8B50A58-1610-498C-B7F2-9E3B9C209F7E}" srcId="{22F07E8D-E418-4D62-BE2B-DE7165197648}" destId="{95E403ED-F1F9-412C-9D3C-C80F8AFE9061}" srcOrd="7" destOrd="0" parTransId="{9C160CA4-5F07-4C2D-A0C4-620046F62A7B}" sibTransId="{10BA0D0F-B2A1-4D33-80B0-395DA4363639}"/>
    <dgm:cxn modelId="{A370348A-AFAC-4243-B979-EE8B61D37C08}" type="presOf" srcId="{B4842B48-EE26-48E8-B0EA-08AC989249FA}" destId="{B37B1507-F1F7-4C38-9E01-35BA81C477CB}" srcOrd="0" destOrd="0" presId="urn:microsoft.com/office/officeart/2005/8/layout/vList3"/>
    <dgm:cxn modelId="{D70FFA77-95D2-4D1E-81E4-D962FA508915}" type="presOf" srcId="{47072912-782E-4672-953C-963201584B57}" destId="{A0A9397C-E26C-402A-BF36-7AE4F8028F81}" srcOrd="0" destOrd="0" presId="urn:microsoft.com/office/officeart/2005/8/layout/vList3"/>
    <dgm:cxn modelId="{688B0A69-4736-4D58-A84D-4F9B4B7DE067}" srcId="{22F07E8D-E418-4D62-BE2B-DE7165197648}" destId="{47072912-782E-4672-953C-963201584B57}" srcOrd="8" destOrd="0" parTransId="{2D1D0345-5F20-4E4B-A851-53F3B9346F72}" sibTransId="{5C1B7754-CDFC-4B60-8DA7-889CFF78714E}"/>
    <dgm:cxn modelId="{B267B009-0C54-4FFC-B3BE-00D1A568866B}" srcId="{22F07E8D-E418-4D62-BE2B-DE7165197648}" destId="{B4842B48-EE26-48E8-B0EA-08AC989249FA}" srcOrd="0" destOrd="0" parTransId="{B9E449E4-68C1-4116-BEB7-5225D6BEC88D}" sibTransId="{6F6BD74C-F189-4D2A-8E0C-C40CCF6FEB56}"/>
    <dgm:cxn modelId="{68931A2A-C7F9-436C-B37C-D78C990CDF6A}" srcId="{22F07E8D-E418-4D62-BE2B-DE7165197648}" destId="{A163D87D-0E32-4756-8352-336608E66B2C}" srcOrd="2" destOrd="0" parTransId="{054FAB7C-BED6-4F6F-8684-61C5DF64898F}" sibTransId="{16E7F6CF-1B77-49BD-8B69-D6B9471DBBF6}"/>
    <dgm:cxn modelId="{9302B2BA-4014-4855-85DF-B7EA54FA34EA}" type="presOf" srcId="{95E403ED-F1F9-412C-9D3C-C80F8AFE9061}" destId="{4D5FE850-D4CB-4608-8868-3224A72B3E25}" srcOrd="0" destOrd="0" presId="urn:microsoft.com/office/officeart/2005/8/layout/vList3"/>
    <dgm:cxn modelId="{2C079673-08B5-48C3-9AA7-85D00885F330}" srcId="{22F07E8D-E418-4D62-BE2B-DE7165197648}" destId="{59636644-E025-4893-8C0C-C63CC43FFC4C}" srcOrd="4" destOrd="0" parTransId="{A8523F8A-0C4D-4D97-AAEB-9860FE4A4CD4}" sibTransId="{2293041F-3FE2-4722-8D09-26E25F365215}"/>
    <dgm:cxn modelId="{8FE3DF64-C6CE-4335-9A16-3E75F2BD065B}" type="presOf" srcId="{5EFC4670-58C5-48F0-A38C-09B84D6D8936}" destId="{88E70A6B-30CD-4954-AD95-BA0CE668D946}" srcOrd="0" destOrd="0" presId="urn:microsoft.com/office/officeart/2005/8/layout/vList3"/>
    <dgm:cxn modelId="{73C39376-9A4B-4070-8883-756456C47DB1}" srcId="{22F07E8D-E418-4D62-BE2B-DE7165197648}" destId="{0DBE9D27-83AC-455D-8AB7-6ABBEC751B71}" srcOrd="1" destOrd="0" parTransId="{5A5B9A98-5743-4587-83BD-82BBD35F19CC}" sibTransId="{D3873C92-F4E5-41BE-A417-38B3E6B06557}"/>
    <dgm:cxn modelId="{F9CEAEF4-37D8-4738-A1DE-74872655A1F7}" type="presOf" srcId="{0DBE9D27-83AC-455D-8AB7-6ABBEC751B71}" destId="{169C6CAA-0478-42BA-BDA3-AC0779B04B4D}" srcOrd="0" destOrd="0" presId="urn:microsoft.com/office/officeart/2005/8/layout/vList3"/>
    <dgm:cxn modelId="{E0DC4EAE-3B48-4B54-B6EE-53CDC4A0943E}" srcId="{22F07E8D-E418-4D62-BE2B-DE7165197648}" destId="{5EFC4670-58C5-48F0-A38C-09B84D6D8936}" srcOrd="5" destOrd="0" parTransId="{A49E5644-493E-465B-A3AA-4632FAFBFD3C}" sibTransId="{4FB6B8DC-08B0-44AB-996A-2A59D62C88AE}"/>
    <dgm:cxn modelId="{1ABADD9E-C944-4D6A-B314-E0119BB484AA}" type="presParOf" srcId="{13421344-B386-43D3-944E-662D4E081152}" destId="{D7A62FF0-8817-473C-AC71-BA366FB95C0F}" srcOrd="0" destOrd="0" presId="urn:microsoft.com/office/officeart/2005/8/layout/vList3"/>
    <dgm:cxn modelId="{8D5ACB28-4AEB-457A-B7A9-2D1BEB15DD4B}" type="presParOf" srcId="{D7A62FF0-8817-473C-AC71-BA366FB95C0F}" destId="{EB6120E3-953D-47EF-BD73-CE51F381D09A}" srcOrd="0" destOrd="0" presId="urn:microsoft.com/office/officeart/2005/8/layout/vList3"/>
    <dgm:cxn modelId="{9CB752BA-0FE7-42A1-8FB7-BFE641221330}" type="presParOf" srcId="{D7A62FF0-8817-473C-AC71-BA366FB95C0F}" destId="{B37B1507-F1F7-4C38-9E01-35BA81C477CB}" srcOrd="1" destOrd="0" presId="urn:microsoft.com/office/officeart/2005/8/layout/vList3"/>
    <dgm:cxn modelId="{1FA2009B-38D4-471F-AFDC-D5E514EEAF86}" type="presParOf" srcId="{13421344-B386-43D3-944E-662D4E081152}" destId="{F0119342-49CB-4C34-BABE-EDF01B941295}" srcOrd="1" destOrd="0" presId="urn:microsoft.com/office/officeart/2005/8/layout/vList3"/>
    <dgm:cxn modelId="{9F536C6A-F847-46AD-A023-B49068B97AAF}" type="presParOf" srcId="{13421344-B386-43D3-944E-662D4E081152}" destId="{131EC981-11FC-42EA-B570-24A3B34C9F51}" srcOrd="2" destOrd="0" presId="urn:microsoft.com/office/officeart/2005/8/layout/vList3"/>
    <dgm:cxn modelId="{F6D8ED44-7778-4431-A633-44BB692B5EDC}" type="presParOf" srcId="{131EC981-11FC-42EA-B570-24A3B34C9F51}" destId="{E4527A44-7BEA-43E8-A9A8-812D3FF7DDE9}" srcOrd="0" destOrd="0" presId="urn:microsoft.com/office/officeart/2005/8/layout/vList3"/>
    <dgm:cxn modelId="{264E9813-8DFD-41E8-9A0A-20C69A779E90}" type="presParOf" srcId="{131EC981-11FC-42EA-B570-24A3B34C9F51}" destId="{169C6CAA-0478-42BA-BDA3-AC0779B04B4D}" srcOrd="1" destOrd="0" presId="urn:microsoft.com/office/officeart/2005/8/layout/vList3"/>
    <dgm:cxn modelId="{5870015D-1E01-4278-A6D3-B25BF2A2447C}" type="presParOf" srcId="{13421344-B386-43D3-944E-662D4E081152}" destId="{1525C0DA-670F-4C68-9D21-37FE204AB28A}" srcOrd="3" destOrd="0" presId="urn:microsoft.com/office/officeart/2005/8/layout/vList3"/>
    <dgm:cxn modelId="{556BA72C-9921-4202-BE41-D1C8333E846A}" type="presParOf" srcId="{13421344-B386-43D3-944E-662D4E081152}" destId="{DA153E85-8A67-43C8-8001-FAC54EE1A6C3}" srcOrd="4" destOrd="0" presId="urn:microsoft.com/office/officeart/2005/8/layout/vList3"/>
    <dgm:cxn modelId="{E492FC16-0EDF-4828-BECC-8E41D5E8F9E8}" type="presParOf" srcId="{DA153E85-8A67-43C8-8001-FAC54EE1A6C3}" destId="{7165D734-ADD4-4FDF-9BFF-99E3DBB61EB2}" srcOrd="0" destOrd="0" presId="urn:microsoft.com/office/officeart/2005/8/layout/vList3"/>
    <dgm:cxn modelId="{CE792F84-6951-422F-A967-F8AD251A9889}" type="presParOf" srcId="{DA153E85-8A67-43C8-8001-FAC54EE1A6C3}" destId="{FEDA7091-897E-4738-B20C-5D61DF5D7147}" srcOrd="1" destOrd="0" presId="urn:microsoft.com/office/officeart/2005/8/layout/vList3"/>
    <dgm:cxn modelId="{24ED2D78-F2A6-4AE6-9131-57D2719DC353}" type="presParOf" srcId="{13421344-B386-43D3-944E-662D4E081152}" destId="{94F43928-89D5-415F-BF74-55F07B6BDB03}" srcOrd="5" destOrd="0" presId="urn:microsoft.com/office/officeart/2005/8/layout/vList3"/>
    <dgm:cxn modelId="{07F079B8-4C31-4694-853D-56E7CA88BFA7}" type="presParOf" srcId="{13421344-B386-43D3-944E-662D4E081152}" destId="{5C66B6A5-A67D-4496-B278-6DD37ABA76CA}" srcOrd="6" destOrd="0" presId="urn:microsoft.com/office/officeart/2005/8/layout/vList3"/>
    <dgm:cxn modelId="{8323252B-4D00-4ABF-951A-9DBB3050402A}" type="presParOf" srcId="{5C66B6A5-A67D-4496-B278-6DD37ABA76CA}" destId="{67080A98-61A1-4558-8BD3-D050D661A419}" srcOrd="0" destOrd="0" presId="urn:microsoft.com/office/officeart/2005/8/layout/vList3"/>
    <dgm:cxn modelId="{AB5AE1AD-1A28-4F7A-B095-B4B5760E7B65}" type="presParOf" srcId="{5C66B6A5-A67D-4496-B278-6DD37ABA76CA}" destId="{3E88F70A-BAEA-47BF-8307-23CE66DE3F20}" srcOrd="1" destOrd="0" presId="urn:microsoft.com/office/officeart/2005/8/layout/vList3"/>
    <dgm:cxn modelId="{357D220C-D6A2-4F4D-8A4E-7E5048F4876B}" type="presParOf" srcId="{13421344-B386-43D3-944E-662D4E081152}" destId="{AD5711AD-46D8-433D-8621-754D97CFA4CC}" srcOrd="7" destOrd="0" presId="urn:microsoft.com/office/officeart/2005/8/layout/vList3"/>
    <dgm:cxn modelId="{9353FC82-7A9C-4807-9D2D-02BE0E72FD21}" type="presParOf" srcId="{13421344-B386-43D3-944E-662D4E081152}" destId="{AED65391-D524-4EA3-AF62-D1F40871C3DF}" srcOrd="8" destOrd="0" presId="urn:microsoft.com/office/officeart/2005/8/layout/vList3"/>
    <dgm:cxn modelId="{ED8EF6E1-68DE-4846-ACFF-BDC4E067550C}" type="presParOf" srcId="{AED65391-D524-4EA3-AF62-D1F40871C3DF}" destId="{46AED12D-D630-46B1-BCC7-F0FCB941D552}" srcOrd="0" destOrd="0" presId="urn:microsoft.com/office/officeart/2005/8/layout/vList3"/>
    <dgm:cxn modelId="{CC73C04E-1369-476C-97EB-BAAA8771FDB5}" type="presParOf" srcId="{AED65391-D524-4EA3-AF62-D1F40871C3DF}" destId="{3A9BF73F-616D-4E31-B74A-696B086C6C5C}" srcOrd="1" destOrd="0" presId="urn:microsoft.com/office/officeart/2005/8/layout/vList3"/>
    <dgm:cxn modelId="{37652FF1-F2B1-4198-A6EC-9B5AC926F008}" type="presParOf" srcId="{13421344-B386-43D3-944E-662D4E081152}" destId="{E30556E2-8301-4ACE-995E-469D53D55D04}" srcOrd="9" destOrd="0" presId="urn:microsoft.com/office/officeart/2005/8/layout/vList3"/>
    <dgm:cxn modelId="{805A9C54-FB31-49DA-8892-E28531D61026}" type="presParOf" srcId="{13421344-B386-43D3-944E-662D4E081152}" destId="{01335D64-E42B-415A-9155-5F1F59DECCF8}" srcOrd="10" destOrd="0" presId="urn:microsoft.com/office/officeart/2005/8/layout/vList3"/>
    <dgm:cxn modelId="{2BFA5F71-4D1E-4C68-AF34-21ABE8B3F46A}" type="presParOf" srcId="{01335D64-E42B-415A-9155-5F1F59DECCF8}" destId="{8DED673E-902D-4244-ACA4-EA9BC2CFE7DC}" srcOrd="0" destOrd="0" presId="urn:microsoft.com/office/officeart/2005/8/layout/vList3"/>
    <dgm:cxn modelId="{56A8DCF9-3BB2-438F-A607-DB1923D21A2B}" type="presParOf" srcId="{01335D64-E42B-415A-9155-5F1F59DECCF8}" destId="{88E70A6B-30CD-4954-AD95-BA0CE668D946}" srcOrd="1" destOrd="0" presId="urn:microsoft.com/office/officeart/2005/8/layout/vList3"/>
    <dgm:cxn modelId="{F8DC9813-D499-422F-BFCF-0179743EB959}" type="presParOf" srcId="{13421344-B386-43D3-944E-662D4E081152}" destId="{F6FECF68-8730-4E19-AF0C-7B8F99326997}" srcOrd="11" destOrd="0" presId="urn:microsoft.com/office/officeart/2005/8/layout/vList3"/>
    <dgm:cxn modelId="{5858FC9B-568A-4011-B56F-383C7BDE684B}" type="presParOf" srcId="{13421344-B386-43D3-944E-662D4E081152}" destId="{62D0B03F-27C3-497B-B9C4-897621E988FF}" srcOrd="12" destOrd="0" presId="urn:microsoft.com/office/officeart/2005/8/layout/vList3"/>
    <dgm:cxn modelId="{92C99F51-B849-49FC-BCEA-848F82119E08}" type="presParOf" srcId="{62D0B03F-27C3-497B-B9C4-897621E988FF}" destId="{BBB04BEA-9F7F-47D6-AD37-C9743E8C22F9}" srcOrd="0" destOrd="0" presId="urn:microsoft.com/office/officeart/2005/8/layout/vList3"/>
    <dgm:cxn modelId="{6639906B-1F9B-4F34-9DBE-081BEA88762D}" type="presParOf" srcId="{62D0B03F-27C3-497B-B9C4-897621E988FF}" destId="{959A20A6-5B06-4D89-BD71-F4D48C91357C}" srcOrd="1" destOrd="0" presId="urn:microsoft.com/office/officeart/2005/8/layout/vList3"/>
    <dgm:cxn modelId="{A0C66C5D-E227-4B85-B41D-DEDBA0625D2F}" type="presParOf" srcId="{13421344-B386-43D3-944E-662D4E081152}" destId="{32254B33-4624-4773-8BBB-0DB266182708}" srcOrd="13" destOrd="0" presId="urn:microsoft.com/office/officeart/2005/8/layout/vList3"/>
    <dgm:cxn modelId="{E3D9B1BE-01EB-484E-83BE-5AE7FC011F4B}" type="presParOf" srcId="{13421344-B386-43D3-944E-662D4E081152}" destId="{26930A78-F3CE-449B-AB9E-DC31F192BC51}" srcOrd="14" destOrd="0" presId="urn:microsoft.com/office/officeart/2005/8/layout/vList3"/>
    <dgm:cxn modelId="{91022BCE-AF0B-4FBE-8E65-9575368BABF3}" type="presParOf" srcId="{26930A78-F3CE-449B-AB9E-DC31F192BC51}" destId="{4F8B4DF0-D88C-4758-BA2C-9DA99354BFD9}" srcOrd="0" destOrd="0" presId="urn:microsoft.com/office/officeart/2005/8/layout/vList3"/>
    <dgm:cxn modelId="{4F334CBD-E514-41DE-97C7-D2440C4F11FE}" type="presParOf" srcId="{26930A78-F3CE-449B-AB9E-DC31F192BC51}" destId="{4D5FE850-D4CB-4608-8868-3224A72B3E25}" srcOrd="1" destOrd="0" presId="urn:microsoft.com/office/officeart/2005/8/layout/vList3"/>
    <dgm:cxn modelId="{43E34994-A480-494E-877B-7A8933D295C5}" type="presParOf" srcId="{13421344-B386-43D3-944E-662D4E081152}" destId="{9F6AA453-6698-4B06-99C7-5F00DA4C5BC9}" srcOrd="15" destOrd="0" presId="urn:microsoft.com/office/officeart/2005/8/layout/vList3"/>
    <dgm:cxn modelId="{301669B3-5CD1-4B98-B19D-4CDDE0802F05}" type="presParOf" srcId="{13421344-B386-43D3-944E-662D4E081152}" destId="{42280024-5CEB-4E73-9D55-2957BD7751AA}" srcOrd="16" destOrd="0" presId="urn:microsoft.com/office/officeart/2005/8/layout/vList3"/>
    <dgm:cxn modelId="{7BF697A9-674A-4078-AE66-CBF625F6A4A0}" type="presParOf" srcId="{42280024-5CEB-4E73-9D55-2957BD7751AA}" destId="{D36EDBFC-4BC1-4479-BDBF-FAA68A11E5D7}" srcOrd="0" destOrd="0" presId="urn:microsoft.com/office/officeart/2005/8/layout/vList3"/>
    <dgm:cxn modelId="{85499092-2A4C-40C5-B231-B5B2387BC3A8}" type="presParOf" srcId="{42280024-5CEB-4E73-9D55-2957BD7751AA}" destId="{A0A9397C-E26C-402A-BF36-7AE4F8028F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EFEBB-BAF5-475C-BABD-0D876D92D045}">
      <dsp:nvSpPr>
        <dsp:cNvPr id="0" name=""/>
        <dsp:cNvSpPr/>
      </dsp:nvSpPr>
      <dsp:spPr>
        <a:xfrm>
          <a:off x="-150739" y="504051"/>
          <a:ext cx="3644777" cy="432048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- </a:t>
          </a:r>
          <a:r>
            <a:rPr lang="en-US" sz="2000" b="1" kern="1200" dirty="0" err="1" smtClean="0"/>
            <a:t>proizilazi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iz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činjenice</a:t>
          </a:r>
          <a:r>
            <a:rPr lang="en-US" sz="2000" b="1" kern="1200" dirty="0" smtClean="0"/>
            <a:t> da </a:t>
          </a:r>
          <a:r>
            <a:rPr lang="en-US" sz="2000" b="1" kern="1200" dirty="0" err="1" smtClean="0"/>
            <a:t>su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prisutni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problemi</a:t>
          </a:r>
          <a:r>
            <a:rPr lang="en-US" sz="2000" b="1" kern="1200" dirty="0" smtClean="0"/>
            <a:t> u </a:t>
          </a:r>
          <a:r>
            <a:rPr lang="en-US" sz="2000" b="1" kern="1200" dirty="0" err="1" smtClean="0"/>
            <a:t>ruralnim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područjima</a:t>
          </a:r>
          <a:r>
            <a:rPr lang="en-US" sz="2000" b="1" kern="1200" dirty="0" smtClean="0"/>
            <a:t> </a:t>
          </a:r>
          <a:r>
            <a:rPr lang="sr-Latn-RS" sz="2000" b="1" kern="1200" dirty="0" smtClean="0"/>
            <a:t>EU (</a:t>
          </a:r>
          <a:r>
            <a:rPr lang="en-US" sz="2000" b="1" i="1" kern="1200" dirty="0" err="1" smtClean="0"/>
            <a:t>depopulacija</a:t>
          </a:r>
          <a:r>
            <a:rPr lang="en-US" sz="2000" b="1" i="1" kern="1200" dirty="0" smtClean="0"/>
            <a:t>, </a:t>
          </a:r>
          <a:r>
            <a:rPr lang="en-US" sz="2000" b="1" i="1" kern="1200" dirty="0" err="1" smtClean="0"/>
            <a:t>siromaštvo</a:t>
          </a:r>
          <a:r>
            <a:rPr lang="en-US" sz="2000" b="1" i="1" kern="1200" dirty="0" smtClean="0"/>
            <a:t>, </a:t>
          </a:r>
          <a:r>
            <a:rPr lang="en-US" sz="2000" b="1" i="1" kern="1200" dirty="0" err="1" smtClean="0"/>
            <a:t>nedostatak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ideje</a:t>
          </a:r>
          <a:r>
            <a:rPr lang="en-US" sz="2000" b="1" i="1" kern="1200" dirty="0" smtClean="0"/>
            <a:t>, </a:t>
          </a:r>
          <a:r>
            <a:rPr lang="en-US" sz="2000" b="1" i="1" kern="1200" dirty="0" err="1" smtClean="0"/>
            <a:t>pasivnost</a:t>
          </a:r>
          <a:r>
            <a:rPr lang="en-US" sz="2000" b="1" i="1" kern="1200" dirty="0" smtClean="0"/>
            <a:t>, </a:t>
          </a:r>
          <a:r>
            <a:rPr lang="en-US" sz="2000" b="1" i="1" kern="1200" dirty="0" err="1" smtClean="0"/>
            <a:t>socijalna</a:t>
          </a:r>
          <a:r>
            <a:rPr lang="en-US" sz="2000" b="1" i="1" kern="1200" dirty="0" smtClean="0"/>
            <a:t> </a:t>
          </a:r>
          <a:r>
            <a:rPr lang="en-US" sz="2000" b="1" i="1" kern="1200" dirty="0" err="1" smtClean="0"/>
            <a:t>isključenost</a:t>
          </a:r>
          <a:r>
            <a:rPr lang="sr-Latn-RS" sz="2000" b="1" kern="1200" dirty="0" smtClean="0"/>
            <a:t>...) koje je potrebno rešavati</a:t>
          </a:r>
          <a:endParaRPr lang="en-US" sz="2000" b="1" kern="1200" dirty="0"/>
        </a:p>
      </dsp:txBody>
      <dsp:txXfrm>
        <a:off x="383026" y="1136772"/>
        <a:ext cx="2577247" cy="3055047"/>
      </dsp:txXfrm>
    </dsp:sp>
    <dsp:sp modelId="{AFD3AFA7-748D-4E38-AE75-3605CCFF9F4F}">
      <dsp:nvSpPr>
        <dsp:cNvPr id="0" name=""/>
        <dsp:cNvSpPr/>
      </dsp:nvSpPr>
      <dsp:spPr>
        <a:xfrm rot="41245">
          <a:off x="3134855" y="431110"/>
          <a:ext cx="1942459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3134867" y="650988"/>
        <a:ext cx="1609649" cy="665620"/>
      </dsp:txXfrm>
    </dsp:sp>
    <dsp:sp modelId="{FCCE430E-B8EE-40EA-A416-9B8B04720416}">
      <dsp:nvSpPr>
        <dsp:cNvPr id="0" name=""/>
        <dsp:cNvSpPr/>
      </dsp:nvSpPr>
      <dsp:spPr>
        <a:xfrm>
          <a:off x="4844723" y="576069"/>
          <a:ext cx="3535615" cy="41764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700" b="1" kern="1200" dirty="0" smtClean="0"/>
            <a:t>- b</a:t>
          </a:r>
          <a:r>
            <a:rPr lang="en-US" sz="1700" b="1" kern="1200" dirty="0" err="1" smtClean="0"/>
            <a:t>udući</a:t>
          </a:r>
          <a:r>
            <a:rPr lang="en-US" sz="1700" b="1" kern="1200" dirty="0" smtClean="0"/>
            <a:t> da </a:t>
          </a:r>
          <a:r>
            <a:rPr lang="en-US" sz="1700" b="1" kern="1200" dirty="0" err="1" smtClean="0"/>
            <a:t>urbana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područja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nemaju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toliko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mogućnosti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apsorpcije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ruralne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radne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snage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svaki</a:t>
          </a:r>
          <a:r>
            <a:rPr lang="en-US" sz="1700" b="1" kern="1200" dirty="0" smtClean="0"/>
            <a:t> program </a:t>
          </a:r>
          <a:r>
            <a:rPr lang="en-US" sz="1700" b="1" kern="1200" dirty="0" err="1" smtClean="0"/>
            <a:t>ili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aktivnost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koja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može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uticati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na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očuvanje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ekonomskih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ekoloških</a:t>
          </a:r>
          <a:r>
            <a:rPr lang="en-US" sz="1700" b="1" kern="1200" dirty="0" smtClean="0"/>
            <a:t>, </a:t>
          </a:r>
          <a:r>
            <a:rPr lang="en-US" sz="1700" b="1" kern="1200" dirty="0" err="1" smtClean="0"/>
            <a:t>socijalnih</a:t>
          </a:r>
          <a:r>
            <a:rPr lang="en-US" sz="1700" b="1" kern="1200" dirty="0" smtClean="0"/>
            <a:t> i </a:t>
          </a:r>
          <a:r>
            <a:rPr lang="en-US" sz="1700" b="1" kern="1200" dirty="0" err="1" smtClean="0"/>
            <a:t>kulturnih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potencijala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ruralnih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područja</a:t>
          </a:r>
          <a:r>
            <a:rPr lang="en-US" sz="1700" b="1" kern="1200" dirty="0" smtClean="0"/>
            <a:t> i </a:t>
          </a:r>
          <a:r>
            <a:rPr lang="en-US" sz="1700" b="1" kern="1200" dirty="0" err="1" smtClean="0"/>
            <a:t>iste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staviti</a:t>
          </a:r>
          <a:r>
            <a:rPr lang="en-US" sz="1700" b="1" kern="1200" dirty="0" smtClean="0"/>
            <a:t> u </a:t>
          </a:r>
          <a:r>
            <a:rPr lang="en-US" sz="1700" b="1" kern="1200" dirty="0" err="1" smtClean="0"/>
            <a:t>funkciju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ukupnog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razvoja</a:t>
          </a:r>
          <a:r>
            <a:rPr lang="en-US" sz="1700" b="1" kern="1200" dirty="0" smtClean="0"/>
            <a:t> je od </a:t>
          </a:r>
          <a:r>
            <a:rPr lang="en-US" sz="1700" b="1" kern="1200" dirty="0" err="1" smtClean="0"/>
            <a:t>izuzetnog</a:t>
          </a:r>
          <a:r>
            <a:rPr lang="en-US" sz="1700" b="1" kern="1200" dirty="0" smtClean="0"/>
            <a:t> </a:t>
          </a:r>
          <a:r>
            <a:rPr lang="en-US" sz="1700" b="1" kern="1200" dirty="0" err="1" smtClean="0"/>
            <a:t>značaja</a:t>
          </a:r>
          <a:endParaRPr lang="en-US" sz="1700" b="1" kern="1200" dirty="0"/>
        </a:p>
      </dsp:txBody>
      <dsp:txXfrm>
        <a:off x="5362502" y="1187696"/>
        <a:ext cx="2500057" cy="2953198"/>
      </dsp:txXfrm>
    </dsp:sp>
    <dsp:sp modelId="{522C08DA-BC21-44EB-87B4-1D4151F4DC4C}">
      <dsp:nvSpPr>
        <dsp:cNvPr id="0" name=""/>
        <dsp:cNvSpPr/>
      </dsp:nvSpPr>
      <dsp:spPr>
        <a:xfrm rot="10758755">
          <a:off x="3244798" y="3786793"/>
          <a:ext cx="1942459" cy="110936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 rot="10800000">
        <a:off x="3577596" y="4006671"/>
        <a:ext cx="1609649" cy="6656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3A61-945D-41FD-9A46-1F72AC6C9198}">
      <dsp:nvSpPr>
        <dsp:cNvPr id="0" name=""/>
        <dsp:cNvSpPr/>
      </dsp:nvSpPr>
      <dsp:spPr>
        <a:xfrm>
          <a:off x="16246" y="10464"/>
          <a:ext cx="8552705" cy="552361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 smtClean="0">
              <a:solidFill>
                <a:srgbClr val="800000"/>
              </a:solidFill>
            </a:rPr>
            <a:t>→</a:t>
          </a:r>
          <a:r>
            <a:rPr lang="sr-Latn-RS" sz="2200" b="1" kern="1200" dirty="0" smtClean="0">
              <a:solidFill>
                <a:srgbClr val="800000"/>
              </a:solidFill>
            </a:rPr>
            <a:t> </a:t>
          </a:r>
          <a:r>
            <a:rPr lang="vi-VN" sz="2200" b="1" kern="1200" dirty="0" smtClean="0">
              <a:solidFill>
                <a:srgbClr val="800000"/>
              </a:solidFill>
            </a:rPr>
            <a:t>da doprines</a:t>
          </a:r>
          <a:r>
            <a:rPr lang="sr-Latn-RS" sz="2200" b="1" kern="1200" dirty="0" smtClean="0">
              <a:solidFill>
                <a:srgbClr val="800000"/>
              </a:solidFill>
            </a:rPr>
            <a:t>e</a:t>
          </a:r>
          <a:r>
            <a:rPr lang="vi-VN" sz="2200" b="1" kern="1200" dirty="0" smtClean="0">
              <a:solidFill>
                <a:srgbClr val="800000"/>
              </a:solidFill>
            </a:rPr>
            <a:t> boljem razumevanju ruralne politike EU, kao važnog segmenta ZPP EU </a:t>
          </a:r>
          <a:endParaRPr lang="sr-Latn-RS" sz="2200" b="1" kern="1200" dirty="0" smtClean="0">
            <a:solidFill>
              <a:srgbClr val="800000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b="0" kern="1200" dirty="0" smtClean="0">
              <a:solidFill>
                <a:srgbClr val="800000"/>
              </a:solidFill>
            </a:rPr>
            <a:t>- </a:t>
          </a:r>
          <a:r>
            <a:rPr lang="vi-VN" sz="2200" b="0" kern="1200" dirty="0" smtClean="0">
              <a:solidFill>
                <a:srgbClr val="800000"/>
              </a:solidFill>
            </a:rPr>
            <a:t>kurs će se fokusirati na ruralnu politiku EU i njene glavne principe, instrumente i mere </a:t>
          </a:r>
          <a:endParaRPr lang="sr-Latn-RS" sz="2200" b="0" kern="1200" dirty="0" smtClean="0">
            <a:solidFill>
              <a:srgbClr val="800000"/>
            </a:solidFill>
          </a:endParaRP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0" kern="1200" dirty="0" smtClean="0">
              <a:solidFill>
                <a:srgbClr val="800000"/>
              </a:solidFill>
            </a:rPr>
            <a:t>Studenti će imati prilike da se upoznaju sa evolucijom ruralne politike EU i značajem razvoja ruralnih područja, novim ciljevima i merama, modalitetima finansiranja ruralnih projekata, te perspektivama razvoja ruralnih područja EU. Studenti će biti osposobljeni da kritički analiziraju efekte ruralne politike</a:t>
          </a:r>
          <a:r>
            <a:rPr lang="sr-Latn-RS" sz="2200" b="0" kern="1200" dirty="0" smtClean="0">
              <a:solidFill>
                <a:srgbClr val="800000"/>
              </a:solidFill>
            </a:rPr>
            <a:t> </a:t>
          </a:r>
          <a:r>
            <a:rPr lang="vi-VN" sz="2200" b="0" kern="1200" dirty="0" smtClean="0">
              <a:solidFill>
                <a:srgbClr val="800000"/>
              </a:solidFill>
            </a:rPr>
            <a:t>EU sa mogućim implikacijama na ruralna područja Srbije, kao i da dobre prakse i principe usvoje i prilagode u formulisanju domaće ruralne politike. </a:t>
          </a:r>
          <a:endParaRPr lang="en-US" sz="2200" b="0" kern="1200" dirty="0">
            <a:solidFill>
              <a:srgbClr val="800000"/>
            </a:solidFill>
          </a:endParaRPr>
        </a:p>
      </dsp:txBody>
      <dsp:txXfrm>
        <a:off x="1268761" y="819378"/>
        <a:ext cx="6047675" cy="39057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18DE3-538F-4D72-B5B8-A736BB308109}">
      <dsp:nvSpPr>
        <dsp:cNvPr id="0" name=""/>
        <dsp:cNvSpPr/>
      </dsp:nvSpPr>
      <dsp:spPr>
        <a:xfrm>
          <a:off x="0" y="60763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Ruralna područja </a:t>
          </a:r>
          <a:endParaRPr lang="en-US" sz="1600" kern="1200"/>
        </a:p>
      </dsp:txBody>
      <dsp:txXfrm>
        <a:off x="20104" y="80867"/>
        <a:ext cx="8189392" cy="371632"/>
      </dsp:txXfrm>
    </dsp:sp>
    <dsp:sp modelId="{CC21315B-40A8-4D16-8580-E8AEE5B74F5C}">
      <dsp:nvSpPr>
        <dsp:cNvPr id="0" name=""/>
        <dsp:cNvSpPr/>
      </dsp:nvSpPr>
      <dsp:spPr>
        <a:xfrm>
          <a:off x="0" y="518683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Ruralna ekonomija </a:t>
          </a:r>
          <a:endParaRPr lang="en-US" sz="1600" kern="1200"/>
        </a:p>
      </dsp:txBody>
      <dsp:txXfrm>
        <a:off x="20104" y="538787"/>
        <a:ext cx="8189392" cy="371632"/>
      </dsp:txXfrm>
    </dsp:sp>
    <dsp:sp modelId="{6EA61539-FA45-4632-8A05-2646D19CDB54}">
      <dsp:nvSpPr>
        <dsp:cNvPr id="0" name=""/>
        <dsp:cNvSpPr/>
      </dsp:nvSpPr>
      <dsp:spPr>
        <a:xfrm>
          <a:off x="0" y="976603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smtClean="0"/>
            <a:t>Ruralni problem</a:t>
          </a:r>
          <a:endParaRPr lang="en-US" sz="1600" kern="1200"/>
        </a:p>
      </dsp:txBody>
      <dsp:txXfrm>
        <a:off x="20104" y="996707"/>
        <a:ext cx="8189392" cy="371632"/>
      </dsp:txXfrm>
    </dsp:sp>
    <dsp:sp modelId="{D31D8EE9-43D4-4244-A6D4-FBDCB8F56C25}">
      <dsp:nvSpPr>
        <dsp:cNvPr id="0" name=""/>
        <dsp:cNvSpPr/>
      </dsp:nvSpPr>
      <dsp:spPr>
        <a:xfrm>
          <a:off x="0" y="143452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smtClean="0"/>
            <a:t>R</a:t>
          </a:r>
          <a:r>
            <a:rPr lang="en-US" sz="1600" kern="1200" smtClean="0"/>
            <a:t>uralna politika </a:t>
          </a:r>
          <a:endParaRPr lang="en-US" sz="1600" kern="1200"/>
        </a:p>
      </dsp:txBody>
      <dsp:txXfrm>
        <a:off x="20104" y="1454628"/>
        <a:ext cx="8189392" cy="371632"/>
      </dsp:txXfrm>
    </dsp:sp>
    <dsp:sp modelId="{11CDFFAC-43ED-4DF1-9802-BEF4CF3AD7F3}">
      <dsp:nvSpPr>
        <dsp:cNvPr id="0" name=""/>
        <dsp:cNvSpPr/>
      </dsp:nvSpPr>
      <dsp:spPr>
        <a:xfrm>
          <a:off x="0" y="189244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smtClean="0"/>
            <a:t>Agrarna politika</a:t>
          </a:r>
          <a:endParaRPr lang="en-US" sz="1600" kern="1200"/>
        </a:p>
      </dsp:txBody>
      <dsp:txXfrm>
        <a:off x="20104" y="1912548"/>
        <a:ext cx="8189392" cy="371632"/>
      </dsp:txXfrm>
    </dsp:sp>
    <dsp:sp modelId="{AFFC30EB-B308-4649-8939-5FE24DE8CB48}">
      <dsp:nvSpPr>
        <dsp:cNvPr id="0" name=""/>
        <dsp:cNvSpPr/>
      </dsp:nvSpPr>
      <dsp:spPr>
        <a:xfrm>
          <a:off x="0" y="235036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smtClean="0"/>
            <a:t>Ruralna diverzifikacija</a:t>
          </a:r>
          <a:endParaRPr lang="en-US" sz="1600" kern="1200"/>
        </a:p>
      </dsp:txBody>
      <dsp:txXfrm>
        <a:off x="20104" y="2370468"/>
        <a:ext cx="8189392" cy="371632"/>
      </dsp:txXfrm>
    </dsp:sp>
    <dsp:sp modelId="{4D54899D-8749-4938-9955-86C9BF8020E2}">
      <dsp:nvSpPr>
        <dsp:cNvPr id="0" name=""/>
        <dsp:cNvSpPr/>
      </dsp:nvSpPr>
      <dsp:spPr>
        <a:xfrm>
          <a:off x="0" y="280828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dirty="0" smtClean="0"/>
            <a:t>Multifunkcionalni pristup (</a:t>
          </a:r>
          <a:r>
            <a:rPr lang="sr-Latn-RS" sz="1600" i="1" kern="1200" dirty="0" smtClean="0"/>
            <a:t>ekonomija, ekologija, kultutra, socijalni aspekat</a:t>
          </a:r>
          <a:r>
            <a:rPr lang="sr-Latn-RS" sz="1600" kern="1200" dirty="0" smtClean="0"/>
            <a:t>)</a:t>
          </a:r>
          <a:endParaRPr lang="en-US" sz="1600" kern="1200" dirty="0"/>
        </a:p>
      </dsp:txBody>
      <dsp:txXfrm>
        <a:off x="20104" y="2828388"/>
        <a:ext cx="8189392" cy="371632"/>
      </dsp:txXfrm>
    </dsp:sp>
    <dsp:sp modelId="{77AD8B45-F5D9-490B-9E81-D27E446F2FD5}">
      <dsp:nvSpPr>
        <dsp:cNvPr id="0" name=""/>
        <dsp:cNvSpPr/>
      </dsp:nvSpPr>
      <dsp:spPr>
        <a:xfrm>
          <a:off x="0" y="326620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smtClean="0"/>
            <a:t>Integrisani pristup, nasuprot sektorskom</a:t>
          </a:r>
          <a:endParaRPr lang="en-US" sz="1600" kern="1200"/>
        </a:p>
      </dsp:txBody>
      <dsp:txXfrm>
        <a:off x="20104" y="3286308"/>
        <a:ext cx="8189392" cy="371632"/>
      </dsp:txXfrm>
    </dsp:sp>
    <dsp:sp modelId="{8A5A85BB-E04B-449A-A299-971EE8152C2A}">
      <dsp:nvSpPr>
        <dsp:cNvPr id="0" name=""/>
        <dsp:cNvSpPr/>
      </dsp:nvSpPr>
      <dsp:spPr>
        <a:xfrm>
          <a:off x="0" y="372412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smtClean="0"/>
            <a:t>Dodatni izazov za ruralni razvoj → klimatske promene</a:t>
          </a:r>
          <a:endParaRPr lang="en-US" sz="1600" kern="1200"/>
        </a:p>
      </dsp:txBody>
      <dsp:txXfrm>
        <a:off x="20104" y="3744228"/>
        <a:ext cx="8189392" cy="371632"/>
      </dsp:txXfrm>
    </dsp:sp>
    <dsp:sp modelId="{8698837E-CA71-4D6D-B057-709C20BCB0C2}">
      <dsp:nvSpPr>
        <dsp:cNvPr id="0" name=""/>
        <dsp:cNvSpPr/>
      </dsp:nvSpPr>
      <dsp:spPr>
        <a:xfrm>
          <a:off x="0" y="418204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smtClean="0"/>
            <a:t>Koncept integralnog ruralnog razvoja</a:t>
          </a:r>
          <a:r>
            <a:rPr lang="sr-Latn-RS" sz="1600" kern="1200" smtClean="0"/>
            <a:t> (primer)</a:t>
          </a:r>
          <a:endParaRPr lang="en-US" sz="1600" kern="1200"/>
        </a:p>
      </dsp:txBody>
      <dsp:txXfrm>
        <a:off x="20104" y="4202148"/>
        <a:ext cx="8189392" cy="371632"/>
      </dsp:txXfrm>
    </dsp:sp>
    <dsp:sp modelId="{51ADFFA3-550C-4A16-972C-099D5002631D}">
      <dsp:nvSpPr>
        <dsp:cNvPr id="0" name=""/>
        <dsp:cNvSpPr/>
      </dsp:nvSpPr>
      <dsp:spPr>
        <a:xfrm>
          <a:off x="0" y="4639964"/>
          <a:ext cx="8229600" cy="411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600" kern="1200" smtClean="0"/>
            <a:t>A</a:t>
          </a:r>
          <a:r>
            <a:rPr lang="en-US" sz="1600" kern="1200" smtClean="0"/>
            <a:t>grarno </a:t>
          </a:r>
          <a:r>
            <a:rPr lang="sr-Latn-RS" sz="1600" kern="1200" smtClean="0"/>
            <a:t>(ruralno) </a:t>
          </a:r>
          <a:r>
            <a:rPr lang="en-US" sz="1600" kern="1200" smtClean="0"/>
            <a:t>preduzetništv</a:t>
          </a:r>
          <a:r>
            <a:rPr lang="sr-Latn-RS" sz="1600" kern="1200" smtClean="0"/>
            <a:t>o</a:t>
          </a:r>
          <a:endParaRPr lang="en-US" sz="1600" kern="1200"/>
        </a:p>
      </dsp:txBody>
      <dsp:txXfrm>
        <a:off x="20104" y="4660068"/>
        <a:ext cx="8189392" cy="37163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F1C0B-1AC4-413D-8590-29E1E03A5923}">
      <dsp:nvSpPr>
        <dsp:cNvPr id="0" name=""/>
        <dsp:cNvSpPr/>
      </dsp:nvSpPr>
      <dsp:spPr>
        <a:xfrm>
          <a:off x="0" y="1756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2D893-9C83-4C9A-831A-D7600EBAA66D}">
      <dsp:nvSpPr>
        <dsp:cNvPr id="0" name=""/>
        <dsp:cNvSpPr/>
      </dsp:nvSpPr>
      <dsp:spPr>
        <a:xfrm>
          <a:off x="0" y="1756"/>
          <a:ext cx="8640960" cy="953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err="1" smtClean="0"/>
            <a:t>Ruralna</a:t>
          </a:r>
          <a:r>
            <a:rPr lang="en-US" sz="2200" b="1" i="1" kern="1200" dirty="0" smtClean="0"/>
            <a:t> </a:t>
          </a:r>
          <a:r>
            <a:rPr lang="en-US" sz="2200" b="1" i="1" kern="1200" dirty="0" err="1" smtClean="0"/>
            <a:t>područja</a:t>
          </a:r>
          <a:r>
            <a:rPr lang="en-US" sz="2200" b="1" i="1" kern="1200" dirty="0" smtClean="0"/>
            <a:t> </a:t>
          </a:r>
          <a:r>
            <a:rPr lang="en-US" sz="2200" b="1" i="1" kern="1200" dirty="0" err="1" smtClean="0"/>
            <a:t>podstiču</a:t>
          </a:r>
          <a:r>
            <a:rPr lang="en-US" sz="2200" b="1" i="1" kern="1200" dirty="0" smtClean="0"/>
            <a:t> </a:t>
          </a:r>
          <a:r>
            <a:rPr lang="en-US" sz="2200" b="1" i="1" kern="1200" dirty="0" err="1" smtClean="0"/>
            <a:t>ukupni</a:t>
          </a:r>
          <a:r>
            <a:rPr lang="en-US" sz="2200" b="1" i="1" kern="1200" dirty="0" smtClean="0"/>
            <a:t> </a:t>
          </a:r>
          <a:r>
            <a:rPr lang="en-US" sz="2200" b="1" i="1" kern="1200" dirty="0" err="1" smtClean="0"/>
            <a:t>razvoj</a:t>
          </a:r>
          <a:r>
            <a:rPr lang="sr-Latn-RS" sz="2200" b="1" i="1" kern="1200" dirty="0" smtClean="0"/>
            <a:t> EU 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200" b="0" i="1" kern="1200" dirty="0" smtClean="0"/>
            <a:t>(80 do 90 % teritorije) → značajan potencijal</a:t>
          </a:r>
        </a:p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b="0" kern="1200" dirty="0"/>
        </a:p>
      </dsp:txBody>
      <dsp:txXfrm>
        <a:off x="0" y="1756"/>
        <a:ext cx="8640960" cy="953016"/>
      </dsp:txXfrm>
    </dsp:sp>
    <dsp:sp modelId="{3382389B-0E53-412B-9EFB-9EB99FDDB4D1}">
      <dsp:nvSpPr>
        <dsp:cNvPr id="0" name=""/>
        <dsp:cNvSpPr/>
      </dsp:nvSpPr>
      <dsp:spPr>
        <a:xfrm>
          <a:off x="0" y="954772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E7D1-8A4C-4C8F-92AA-9FC6698CCFEE}">
      <dsp:nvSpPr>
        <dsp:cNvPr id="0" name=""/>
        <dsp:cNvSpPr/>
      </dsp:nvSpPr>
      <dsp:spPr>
        <a:xfrm>
          <a:off x="0" y="954772"/>
          <a:ext cx="8640960" cy="540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i="1" kern="1200" dirty="0" smtClean="0"/>
            <a:t>OECD</a:t>
          </a:r>
          <a:r>
            <a:rPr lang="sr-Latn-RS" sz="2200" b="1" i="1" kern="1200" dirty="0" smtClean="0"/>
            <a:t> definicija – 150 stanovnika / m2 </a:t>
          </a:r>
          <a:r>
            <a:rPr lang="sr-Latn-RS" sz="2200" b="0" i="1" kern="1200" dirty="0" smtClean="0"/>
            <a:t>(u nekim analizama 100)</a:t>
          </a:r>
          <a:endParaRPr lang="en-US" sz="2200" b="0" i="1" kern="1200" dirty="0" err="1" smtClean="0"/>
        </a:p>
      </dsp:txBody>
      <dsp:txXfrm>
        <a:off x="0" y="954772"/>
        <a:ext cx="8640960" cy="540017"/>
      </dsp:txXfrm>
    </dsp:sp>
    <dsp:sp modelId="{BF66C267-8B12-4455-B03A-73FF215C62EC}">
      <dsp:nvSpPr>
        <dsp:cNvPr id="0" name=""/>
        <dsp:cNvSpPr/>
      </dsp:nvSpPr>
      <dsp:spPr>
        <a:xfrm>
          <a:off x="0" y="1494789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65B25-0A4F-4D8E-A52D-DB1A461CBB22}">
      <dsp:nvSpPr>
        <dsp:cNvPr id="0" name=""/>
        <dsp:cNvSpPr/>
      </dsp:nvSpPr>
      <dsp:spPr>
        <a:xfrm>
          <a:off x="0" y="1494789"/>
          <a:ext cx="8640960" cy="618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i="1" kern="1200" dirty="0" smtClean="0"/>
            <a:t>Multifuncionalan i integralan održiv razvoj</a:t>
          </a:r>
          <a:endParaRPr lang="en-US" sz="2400" kern="1200" dirty="0"/>
        </a:p>
      </dsp:txBody>
      <dsp:txXfrm>
        <a:off x="0" y="1494789"/>
        <a:ext cx="8640960" cy="618678"/>
      </dsp:txXfrm>
    </dsp:sp>
    <dsp:sp modelId="{C50BB8D1-97AA-409F-8858-B153BF89EFA9}">
      <dsp:nvSpPr>
        <dsp:cNvPr id="0" name=""/>
        <dsp:cNvSpPr/>
      </dsp:nvSpPr>
      <dsp:spPr>
        <a:xfrm>
          <a:off x="0" y="2113468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65859-6F68-4335-8AF2-20914629A5EB}">
      <dsp:nvSpPr>
        <dsp:cNvPr id="0" name=""/>
        <dsp:cNvSpPr/>
      </dsp:nvSpPr>
      <dsp:spPr>
        <a:xfrm>
          <a:off x="0" y="2113468"/>
          <a:ext cx="8640960" cy="953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i="1" kern="1200" dirty="0" smtClean="0"/>
            <a:t>P</a:t>
          </a:r>
          <a:r>
            <a:rPr lang="en-US" sz="2400" b="1" i="1" kern="1200" dirty="0" err="1" smtClean="0"/>
            <a:t>odršk</a:t>
          </a:r>
          <a:r>
            <a:rPr lang="sr-Latn-RS" sz="2400" b="1" i="1" kern="1200" dirty="0" smtClean="0"/>
            <a:t>a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evropskom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ruralnom</a:t>
          </a:r>
          <a:r>
            <a:rPr lang="en-US" sz="2400" b="1" i="1" kern="1200" dirty="0" smtClean="0"/>
            <a:t> </a:t>
          </a:r>
          <a:r>
            <a:rPr lang="en-US" sz="2400" b="1" i="1" kern="1200" dirty="0" err="1" smtClean="0"/>
            <a:t>konceptu</a:t>
          </a:r>
          <a:r>
            <a:rPr lang="sr-Latn-RS" sz="2400" b="1" i="1" kern="1200" dirty="0" smtClean="0"/>
            <a:t> →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1" kern="1200" dirty="0" err="1" smtClean="0"/>
            <a:t>agrarna</a:t>
          </a:r>
          <a:r>
            <a:rPr lang="en-US" sz="2400" b="0" i="1" kern="1200" dirty="0" smtClean="0"/>
            <a:t> i </a:t>
          </a:r>
          <a:r>
            <a:rPr lang="en-US" sz="2400" b="0" i="1" kern="1200" dirty="0" err="1" smtClean="0"/>
            <a:t>regionalna</a:t>
          </a:r>
          <a:r>
            <a:rPr lang="en-US" sz="2400" b="0" i="1" kern="1200" dirty="0" smtClean="0"/>
            <a:t> </a:t>
          </a:r>
          <a:r>
            <a:rPr lang="en-US" sz="2400" b="0" i="1" kern="1200" dirty="0" err="1" smtClean="0"/>
            <a:t>politika</a:t>
          </a:r>
          <a:endParaRPr lang="en-US" sz="2400" b="0" kern="1200" dirty="0"/>
        </a:p>
      </dsp:txBody>
      <dsp:txXfrm>
        <a:off x="0" y="2113468"/>
        <a:ext cx="8640960" cy="953016"/>
      </dsp:txXfrm>
    </dsp:sp>
    <dsp:sp modelId="{16AEBE4D-8A91-4A63-A060-4C4500B9A418}">
      <dsp:nvSpPr>
        <dsp:cNvPr id="0" name=""/>
        <dsp:cNvSpPr/>
      </dsp:nvSpPr>
      <dsp:spPr>
        <a:xfrm>
          <a:off x="0" y="3066484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C4032-694D-4268-BDC7-94F00A9DCE1F}">
      <dsp:nvSpPr>
        <dsp:cNvPr id="0" name=""/>
        <dsp:cNvSpPr/>
      </dsp:nvSpPr>
      <dsp:spPr>
        <a:xfrm>
          <a:off x="0" y="3066484"/>
          <a:ext cx="8640960" cy="6669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b="1" i="1" kern="1200" dirty="0" smtClean="0"/>
            <a:t>R</a:t>
          </a:r>
          <a:r>
            <a:rPr lang="en-US" sz="2400" b="1" i="1" kern="1200" dirty="0" err="1" smtClean="0"/>
            <a:t>eformisana</a:t>
          </a:r>
          <a:r>
            <a:rPr lang="en-US" sz="2400" b="1" i="1" kern="1200" dirty="0" smtClean="0"/>
            <a:t> Z</a:t>
          </a:r>
          <a:r>
            <a:rPr lang="sr-Latn-RS" sz="2400" b="1" i="1" kern="1200" dirty="0" smtClean="0"/>
            <a:t>P</a:t>
          </a:r>
          <a:r>
            <a:rPr lang="en-US" sz="2400" b="1" i="1" kern="1200" dirty="0" smtClean="0"/>
            <a:t>P</a:t>
          </a:r>
          <a:r>
            <a:rPr lang="sr-Latn-RS" sz="2400" b="1" i="1" kern="1200" dirty="0" smtClean="0"/>
            <a:t> </a:t>
          </a:r>
          <a:r>
            <a:rPr lang="pl-PL" sz="2400" b="1" i="1" kern="1200" dirty="0" smtClean="0"/>
            <a:t>povećava izdatke za ruralni razvoj</a:t>
          </a:r>
          <a:endParaRPr lang="en-US" sz="2400" kern="1200" dirty="0"/>
        </a:p>
      </dsp:txBody>
      <dsp:txXfrm>
        <a:off x="0" y="3066484"/>
        <a:ext cx="8640960" cy="666987"/>
      </dsp:txXfrm>
    </dsp:sp>
    <dsp:sp modelId="{0A2E5813-D336-4C1F-BEB1-9FF762BD7A8A}">
      <dsp:nvSpPr>
        <dsp:cNvPr id="0" name=""/>
        <dsp:cNvSpPr/>
      </dsp:nvSpPr>
      <dsp:spPr>
        <a:xfrm>
          <a:off x="0" y="3733471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D1DD04-A75C-4F8E-93F3-6EEA42EC65A2}">
      <dsp:nvSpPr>
        <dsp:cNvPr id="0" name=""/>
        <dsp:cNvSpPr/>
      </dsp:nvSpPr>
      <dsp:spPr>
        <a:xfrm>
          <a:off x="0" y="3733471"/>
          <a:ext cx="8640960" cy="928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i="1" kern="1200" dirty="0" smtClean="0"/>
            <a:t>Fokus na zapošljavanje, konkurentnost i inovacije, očuvanje resursa i zaštitu životne sredine</a:t>
          </a:r>
          <a:endParaRPr lang="en-US" sz="2400" kern="1200" dirty="0"/>
        </a:p>
      </dsp:txBody>
      <dsp:txXfrm>
        <a:off x="0" y="3733471"/>
        <a:ext cx="8640960" cy="928380"/>
      </dsp:txXfrm>
    </dsp:sp>
    <dsp:sp modelId="{78A0F1FB-763D-45EA-B2EE-BDF900B4D63F}">
      <dsp:nvSpPr>
        <dsp:cNvPr id="0" name=""/>
        <dsp:cNvSpPr/>
      </dsp:nvSpPr>
      <dsp:spPr>
        <a:xfrm>
          <a:off x="0" y="4661851"/>
          <a:ext cx="8640960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404F4-FE98-491E-87ED-386E0ADF97D0}">
      <dsp:nvSpPr>
        <dsp:cNvPr id="0" name=""/>
        <dsp:cNvSpPr/>
      </dsp:nvSpPr>
      <dsp:spPr>
        <a:xfrm>
          <a:off x="0" y="4661851"/>
          <a:ext cx="8640960" cy="953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i="1" kern="1200" dirty="0" smtClean="0">
              <a:solidFill>
                <a:srgbClr val="FF0000"/>
              </a:solidFill>
            </a:rPr>
            <a:t>EVROPSKI KONCEPT RURALNOG RAZVOJA JE I PUT RAZVOJA NAŠIH RURALNIH PODRUČJA UZ PRILAGOĐAVANJA</a:t>
          </a:r>
          <a:endParaRPr lang="en-US" sz="2000" b="1" kern="1200" dirty="0">
            <a:solidFill>
              <a:srgbClr val="FF0000"/>
            </a:solidFill>
          </a:endParaRPr>
        </a:p>
      </dsp:txBody>
      <dsp:txXfrm>
        <a:off x="0" y="4661851"/>
        <a:ext cx="8640960" cy="9530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D8E0B-47DD-4EAE-A0F3-FA63837145A5}">
      <dsp:nvSpPr>
        <dsp:cNvPr id="0" name=""/>
        <dsp:cNvSpPr/>
      </dsp:nvSpPr>
      <dsp:spPr>
        <a:xfrm>
          <a:off x="335985" y="3367"/>
          <a:ext cx="7961225" cy="125486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/>
            <a:t>proizilazi iz posmatranja</a:t>
          </a:r>
          <a:r>
            <a:rPr lang="sr-Latn-RS" sz="2000" b="1" kern="1200" dirty="0" smtClean="0"/>
            <a:t> </a:t>
          </a:r>
          <a:r>
            <a:rPr lang="vi-VN" sz="2000" b="1" kern="1200" dirty="0" smtClean="0"/>
            <a:t>nejednakosti</a:t>
          </a:r>
          <a:r>
            <a:rPr lang="sr-Latn-RS" sz="2000" b="1" kern="1200" dirty="0" smtClean="0"/>
            <a:t> u razvoju</a:t>
          </a:r>
          <a:r>
            <a:rPr lang="vi-VN" sz="2000" b="1" kern="1200" dirty="0" smtClean="0"/>
            <a:t> i postojanosti siromaštva među ruralnim i urbanim područjima, sve većoj rasprostranjenosti degradacije životne sredine </a:t>
          </a:r>
          <a:r>
            <a:rPr lang="vi-VN" sz="1800" b="0" kern="1200" dirty="0" smtClean="0"/>
            <a:t>(</a:t>
          </a:r>
          <a:r>
            <a:rPr lang="vi-VN" sz="1800" b="0" i="1" kern="1200" dirty="0" smtClean="0"/>
            <a:t>Torre i Wallet, 2016</a:t>
          </a:r>
          <a:r>
            <a:rPr lang="vi-VN" sz="1800" b="0" kern="1200" dirty="0" smtClean="0"/>
            <a:t>)</a:t>
          </a:r>
          <a:endParaRPr lang="en-US" sz="1800" b="0" kern="1200" dirty="0"/>
        </a:p>
      </dsp:txBody>
      <dsp:txXfrm>
        <a:off x="397242" y="64624"/>
        <a:ext cx="7838711" cy="1132349"/>
      </dsp:txXfrm>
    </dsp:sp>
    <dsp:sp modelId="{5BD67FC3-657E-4094-A2E3-876BE3E05C4F}">
      <dsp:nvSpPr>
        <dsp:cNvPr id="0" name=""/>
        <dsp:cNvSpPr/>
      </dsp:nvSpPr>
      <dsp:spPr>
        <a:xfrm>
          <a:off x="335985" y="1307322"/>
          <a:ext cx="7969007" cy="6272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m</a:t>
          </a:r>
          <a:r>
            <a:rPr lang="en-US" sz="2000" b="1" kern="1200" dirty="0" err="1" smtClean="0"/>
            <a:t>igracija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ruralnog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radno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sposobnog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stanovništva</a:t>
          </a:r>
          <a:r>
            <a:rPr lang="en-US" sz="2000" b="1" kern="1200" dirty="0" smtClean="0"/>
            <a:t> </a:t>
          </a:r>
          <a:r>
            <a:rPr lang="sr-Latn-RS" sz="2000" b="1" kern="1200" dirty="0" smtClean="0"/>
            <a:t>– </a:t>
          </a:r>
          <a:r>
            <a:rPr lang="sr-Latn-RS" sz="2000" b="0" kern="1200" dirty="0" smtClean="0"/>
            <a:t>implikacije</a:t>
          </a:r>
          <a:endParaRPr lang="en-US" sz="2000" b="0" kern="1200" dirty="0"/>
        </a:p>
      </dsp:txBody>
      <dsp:txXfrm>
        <a:off x="366607" y="1337944"/>
        <a:ext cx="7907763" cy="566055"/>
      </dsp:txXfrm>
    </dsp:sp>
    <dsp:sp modelId="{CB134353-642F-4014-845D-BB336BE2E458}">
      <dsp:nvSpPr>
        <dsp:cNvPr id="0" name=""/>
        <dsp:cNvSpPr/>
      </dsp:nvSpPr>
      <dsp:spPr>
        <a:xfrm>
          <a:off x="335985" y="1983712"/>
          <a:ext cx="7969007" cy="9818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>
              <a:solidFill>
                <a:srgbClr val="0070C0"/>
              </a:solidFill>
            </a:rPr>
            <a:t>RURALNA POLITIKA → </a:t>
          </a:r>
          <a:r>
            <a:rPr lang="en-US" sz="2000" b="1" kern="1200" dirty="0" err="1" smtClean="0"/>
            <a:t>odgovor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na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specifične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potrebe</a:t>
          </a:r>
          <a:r>
            <a:rPr lang="en-US" sz="2000" b="1" kern="1200" dirty="0" smtClean="0"/>
            <a:t> i </a:t>
          </a:r>
          <a:r>
            <a:rPr lang="en-US" sz="2000" b="1" kern="1200" dirty="0" err="1" smtClean="0"/>
            <a:t>mogućnosti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ruralnih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područja</a:t>
          </a:r>
          <a:endParaRPr lang="en-US" sz="2000" kern="1200" dirty="0"/>
        </a:p>
      </dsp:txBody>
      <dsp:txXfrm>
        <a:off x="383913" y="2031640"/>
        <a:ext cx="7873151" cy="885956"/>
      </dsp:txXfrm>
    </dsp:sp>
    <dsp:sp modelId="{E5FFAD0D-ED2D-4A2E-8AC7-0FB17EE6FFF1}">
      <dsp:nvSpPr>
        <dsp:cNvPr id="0" name=""/>
        <dsp:cNvSpPr/>
      </dsp:nvSpPr>
      <dsp:spPr>
        <a:xfrm>
          <a:off x="335985" y="3014615"/>
          <a:ext cx="7969007" cy="98181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000" b="1" kern="1200" dirty="0" smtClean="0"/>
            <a:t>odgovor na </a:t>
          </a:r>
          <a:r>
            <a:rPr lang="en-US" sz="2000" b="1" kern="1200" dirty="0" err="1" smtClean="0"/>
            <a:t>poteškoće</a:t>
          </a:r>
          <a:r>
            <a:rPr lang="en-US" sz="2000" b="1" kern="1200" dirty="0" smtClean="0"/>
            <a:t> s </a:t>
          </a:r>
          <a:r>
            <a:rPr lang="en-US" sz="2000" b="1" kern="1200" dirty="0" err="1" smtClean="0"/>
            <a:t>kojima</a:t>
          </a:r>
          <a:r>
            <a:rPr lang="en-US" sz="2000" b="1" kern="1200" dirty="0" smtClean="0"/>
            <a:t> se </a:t>
          </a:r>
          <a:r>
            <a:rPr lang="en-US" sz="2000" b="1" kern="1200" dirty="0" err="1" smtClean="0"/>
            <a:t>suočavaju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Evropski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poljoprivredni</a:t>
          </a:r>
          <a:r>
            <a:rPr lang="sr-Latn-RS" sz="2000" b="1" kern="1200" dirty="0" smtClean="0"/>
            <a:t>ci</a:t>
          </a:r>
          <a:endParaRPr lang="en-US" sz="2000" kern="1200" dirty="0"/>
        </a:p>
      </dsp:txBody>
      <dsp:txXfrm>
        <a:off x="383913" y="3062543"/>
        <a:ext cx="7873151" cy="885956"/>
      </dsp:txXfrm>
    </dsp:sp>
    <dsp:sp modelId="{025DB6E8-EA1C-49C7-8652-2E0569803CE1}">
      <dsp:nvSpPr>
        <dsp:cNvPr id="0" name=""/>
        <dsp:cNvSpPr/>
      </dsp:nvSpPr>
      <dsp:spPr>
        <a:xfrm>
          <a:off x="335985" y="4045518"/>
          <a:ext cx="7969007" cy="71819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shvaćeno je da ruralna bogatstva mogu biti u funkciji razvoja </a:t>
          </a:r>
          <a:endParaRPr lang="en-US" sz="2000" kern="1200" dirty="0"/>
        </a:p>
      </dsp:txBody>
      <dsp:txXfrm>
        <a:off x="371044" y="4080577"/>
        <a:ext cx="7898889" cy="648077"/>
      </dsp:txXfrm>
    </dsp:sp>
    <dsp:sp modelId="{45E3522E-B63D-4065-9B8F-BD09550C10DB}">
      <dsp:nvSpPr>
        <dsp:cNvPr id="0" name=""/>
        <dsp:cNvSpPr/>
      </dsp:nvSpPr>
      <dsp:spPr>
        <a:xfrm>
          <a:off x="335985" y="4812804"/>
          <a:ext cx="8257021" cy="80045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/>
            <a:t>Cilj</a:t>
          </a:r>
          <a:r>
            <a:rPr lang="en-US" sz="2000" b="1" kern="1200" dirty="0"/>
            <a:t> </a:t>
          </a:r>
          <a:r>
            <a:rPr lang="en-US" sz="2000" b="1" kern="1200" dirty="0" err="1"/>
            <a:t>ruralne</a:t>
          </a:r>
          <a:r>
            <a:rPr lang="en-US" sz="2000" b="1" kern="1200" dirty="0"/>
            <a:t> </a:t>
          </a:r>
          <a:r>
            <a:rPr lang="en-US" sz="2000" b="1" kern="1200" dirty="0" err="1" smtClean="0"/>
            <a:t>politike</a:t>
          </a:r>
          <a:r>
            <a:rPr lang="sr-Latn-RS" sz="2000" b="1" kern="1200" dirty="0" smtClean="0"/>
            <a:t> </a:t>
          </a:r>
          <a:r>
            <a:rPr lang="en-US" sz="2000" b="1" kern="1200" dirty="0" smtClean="0"/>
            <a:t>je </a:t>
          </a:r>
          <a:r>
            <a:rPr lang="en-US" sz="2000" b="1" kern="1200" dirty="0" err="1" smtClean="0"/>
            <a:t>pomoći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ruralnim</a:t>
          </a:r>
          <a:r>
            <a:rPr lang="en-US" sz="2000" b="1" kern="1200" dirty="0" smtClean="0"/>
            <a:t> </a:t>
          </a:r>
          <a:r>
            <a:rPr lang="en-US" sz="2000" b="1" kern="1200" dirty="0" err="1" smtClean="0"/>
            <a:t>područjima</a:t>
          </a:r>
          <a:endParaRPr lang="en-US" sz="2000" b="1" kern="1200" dirty="0"/>
        </a:p>
      </dsp:txBody>
      <dsp:txXfrm>
        <a:off x="375060" y="4851879"/>
        <a:ext cx="8178871" cy="7223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ED294-4A8D-4688-B25D-1E5A2EA35502}" type="datetimeFigureOut">
              <a:rPr lang="sr-Latn-CS" smtClean="0"/>
              <a:pPr/>
              <a:t>31.5.2022.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4FDD7-F702-4EE9-BF8D-B6915A6FBDDF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791272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48F6-6B3A-4426-BCE3-7B83039F2DBF}" type="datetimeFigureOut">
              <a:rPr lang="sr-Latn-CS" smtClean="0"/>
              <a:pPr/>
              <a:t>31.5.2022.</a:t>
            </a:fld>
            <a:endParaRPr lang="sr-Latn-C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C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13AB0-7A74-4183-B35E-10D22F3B5E05}" type="slidenum">
              <a:rPr lang="sr-Latn-CS" smtClean="0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8030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3AB0-7A74-4183-B35E-10D22F3B5E05}" type="slidenum">
              <a:rPr lang="sr-Latn-CS" smtClean="0">
                <a:solidFill>
                  <a:prstClr val="black"/>
                </a:solidFill>
              </a:rPr>
              <a:pPr/>
              <a:t>2</a:t>
            </a:fld>
            <a:endParaRPr lang="sr-Latn-C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178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13AB0-7A74-4183-B35E-10D22F3B5E05}" type="slidenum">
              <a:rPr lang="sr-Latn-CS" smtClean="0"/>
              <a:pPr/>
              <a:t>6</a:t>
            </a:fld>
            <a:endParaRPr lang="sr-Latn-C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2B0A-C94F-4465-A642-16AC377E1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42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D4BB1-C8BF-4BEF-8C43-E7FB39B84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17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4AE26-5C03-460B-ACD4-2CD8C18457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5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4C49-B9E4-47D0-B0F1-7C690E808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02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"/>
            <a:ext cx="9140429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6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46AC-E036-4C38-9707-D9084F615DC3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3BD9-012E-44FE-B014-AA77BB7AC44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49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487C-9636-4C0C-A540-8386FF39F2B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572E-6845-47AB-8653-0386D59605D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777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710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10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0573-A6FB-4B75-B1A0-E9894187DEC0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236E-DB2E-4F63-A76B-E8846C3EFAA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070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40576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FB31-8B3B-4912-B203-9A627D61A77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C5A8-684D-4B04-8A6F-1181A82F8A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7608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397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397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28" y="1535113"/>
            <a:ext cx="40421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28" y="2174875"/>
            <a:ext cx="40421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4099-B831-47BE-B76E-49AD11C389B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7297-8B2C-43F0-B94B-08E2368FB41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54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D8F7-C480-44F8-854B-5A385BD8F474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5E7-CF0F-45B5-AA0C-273F146996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3407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5C59-3CAA-47BD-B914-680B021FEC01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EB7D-104B-4505-937B-597FFCB9161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37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853DB-BB05-418E-9113-35CE3A9F1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9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71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448" y="273051"/>
            <a:ext cx="511135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7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C9F5-C492-4AAE-A106-03C0F7FC9C5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C080-6EFB-4CEF-803D-B6286862F31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8099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9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9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9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FCFA-3A5E-4551-BE44-3AF8E4AB3D0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A776-3FFF-4339-A060-48CC9F4A27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573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06C8-310C-419C-BF50-378B8167660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CE55-39A2-4854-BE47-276DB75B60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80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579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B8BB-99D7-4A09-824C-25ED64381A6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9029-5B58-423E-BB49-AD53C9F9FAE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314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0692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8753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4676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7553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72730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527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B670F-D2B5-4EFE-9389-5F4750399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280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8964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2939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3171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3567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7258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46B2B-B535-4B1C-A80D-46C539B63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37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35AD-DDCE-4C2F-A16B-0065A6983A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84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62834-2F30-4513-9D0D-0E66ED539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47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8B70B-16F7-4C15-B2C4-32099A878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16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05DFD-B219-4E47-8F90-EB208C797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00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F2AF7BF-1D47-4212-B603-1C7FD7E35B1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5/31/2022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83ADF54-9755-41C1-95AF-8F28BCF15754}" type="slidenum">
              <a:rPr lang="en-US">
                <a:latin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304800" y="6248400"/>
            <a:ext cx="1371600" cy="381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dirty="0" smtClean="0">
              <a:solidFill>
                <a:prstClr val="black"/>
              </a:solidFill>
            </a:endParaRPr>
          </a:p>
        </p:txBody>
      </p:sp>
      <p:pic>
        <p:nvPicPr>
          <p:cNvPr id="1032" name="Picture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143500"/>
            <a:ext cx="101600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70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E133A3-DDA1-4198-9B34-243179B28A21}" type="datetimeFigureOut">
              <a:rPr lang="en-US" smtClean="0"/>
              <a:pPr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53D238-D38A-4280-A2EE-300F028E4A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0382BC-53AD-485C-AA5C-A9164F4C75D4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5/31/2022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E8B07F-4EE4-4CAE-861A-6079FC2F5524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1"/>
            <a:ext cx="9140429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87863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CE133A3-DDA1-4198-9B34-243179B28A21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5/31/2022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53D238-D38A-4280-A2EE-300F028E4A88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1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 dirty="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994174" y="3448050"/>
            <a:ext cx="7155656" cy="1720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 dirty="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7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6DC2AF3-ECAF-45BF-9060-9A4FA7FB625C}"/>
              </a:ext>
            </a:extLst>
          </p:cNvPr>
          <p:cNvSpPr/>
          <p:nvPr/>
        </p:nvSpPr>
        <p:spPr bwMode="auto">
          <a:xfrm>
            <a:off x="6749717" y="409077"/>
            <a:ext cx="2147637" cy="713289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45ADDB-7DD3-4932-A331-C67E877103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33" y="275288"/>
            <a:ext cx="1103901" cy="980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857272-8355-43AD-A962-2EF181912ED7}"/>
              </a:ext>
            </a:extLst>
          </p:cNvPr>
          <p:cNvSpPr txBox="1"/>
          <p:nvPr/>
        </p:nvSpPr>
        <p:spPr>
          <a:xfrm>
            <a:off x="7256546" y="275288"/>
            <a:ext cx="16408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E5E5FF">
                    <a:lumMod val="75000"/>
                  </a:srgbClr>
                </a:solidFill>
              </a:rPr>
              <a:t>Co-funded by the European Union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DD466D-EA6E-6FE5-4DEE-526258F5543A}"/>
              </a:ext>
            </a:extLst>
          </p:cNvPr>
          <p:cNvSpPr txBox="1"/>
          <p:nvPr/>
        </p:nvSpPr>
        <p:spPr>
          <a:xfrm>
            <a:off x="2152651" y="6079595"/>
            <a:ext cx="6744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500050"/>
                </a:solidFill>
                <a:latin typeface="Arial" panose="020B0604020202020204" pitchFamily="34" charset="0"/>
              </a:rPr>
              <a:t>Jean Monnet Module with the support of Erasmus+ </a:t>
            </a:r>
            <a:r>
              <a:rPr lang="en-US" dirty="0" err="1">
                <a:solidFill>
                  <a:srgbClr val="500050"/>
                </a:solidFill>
                <a:latin typeface="Arial" panose="020B0604020202020204" pitchFamily="34" charset="0"/>
              </a:rPr>
              <a:t>programme</a:t>
            </a:r>
            <a:r>
              <a:rPr lang="en-US" dirty="0">
                <a:solidFill>
                  <a:srgbClr val="500050"/>
                </a:solidFill>
                <a:latin typeface="Arial" panose="020B0604020202020204" pitchFamily="34" charset="0"/>
              </a:rPr>
              <a:t> of the European Union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87EA0D8-603F-37B8-2FAE-44038798FF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364" y="168152"/>
            <a:ext cx="896353" cy="11951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53820" y="2708920"/>
            <a:ext cx="65130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RURALNA POLITIKA EVROPSKE UNIJE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3808" y="5301208"/>
            <a:ext cx="5798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Predavač: Prof. Dr Radivoj Prodanović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53653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/>
              <a:t>Inovativna</a:t>
            </a:r>
            <a:r>
              <a:rPr lang="en-US" sz="3200" dirty="0"/>
              <a:t>, </a:t>
            </a:r>
            <a:r>
              <a:rPr lang="en-US" sz="3200" dirty="0" err="1"/>
              <a:t>integrisana</a:t>
            </a:r>
            <a:r>
              <a:rPr lang="en-US" sz="3200" dirty="0"/>
              <a:t> i </a:t>
            </a:r>
            <a:r>
              <a:rPr lang="en-US" sz="3200" dirty="0" err="1"/>
              <a:t>inkluzivna</a:t>
            </a:r>
            <a:r>
              <a:rPr lang="en-US" sz="3200" dirty="0"/>
              <a:t> </a:t>
            </a:r>
            <a:r>
              <a:rPr lang="en-US" sz="3200" dirty="0" err="1"/>
              <a:t>ruralna</a:t>
            </a:r>
            <a:r>
              <a:rPr lang="en-US" sz="3200" dirty="0"/>
              <a:t> </a:t>
            </a:r>
            <a:r>
              <a:rPr lang="en-US" sz="3200" dirty="0" err="1" smtClean="0"/>
              <a:t>politika</a:t>
            </a:r>
            <a:r>
              <a:rPr lang="sr-Latn-RS" sz="3200" dirty="0"/>
              <a:t> EU </a:t>
            </a:r>
            <a:r>
              <a:rPr lang="sr-Latn-RS" sz="2800" dirty="0" smtClean="0"/>
              <a:t>/ </a:t>
            </a:r>
            <a:r>
              <a:rPr lang="sr-Latn-RS" sz="2800" b="1" dirty="0"/>
              <a:t>PRIORITETI</a:t>
            </a:r>
            <a:r>
              <a:rPr lang="sr-Latn-RS" sz="2800" b="1" dirty="0" smtClean="0"/>
              <a:t>:</a:t>
            </a:r>
            <a:endParaRPr lang="en-US" sz="2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9510520"/>
              </p:ext>
            </p:extLst>
          </p:nvPr>
        </p:nvGraphicFramePr>
        <p:xfrm>
          <a:off x="179512" y="1412776"/>
          <a:ext cx="8964488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6588224" y="4077072"/>
            <a:ext cx="1859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1600" dirty="0"/>
              <a:t>(</a:t>
            </a:r>
            <a:r>
              <a:rPr lang="sr-Latn-RS" sz="1600" i="1" dirty="0"/>
              <a:t>Adamowicz, 2018</a:t>
            </a:r>
            <a:r>
              <a:rPr lang="sr-Latn-RS" sz="1600" dirty="0"/>
              <a:t>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002989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00800" cy="720080"/>
          </a:xfrm>
        </p:spPr>
        <p:txBody>
          <a:bodyPr/>
          <a:lstStyle/>
          <a:p>
            <a:r>
              <a:rPr lang="da-DK" sz="4400" dirty="0"/>
              <a:t>Ciljevi </a:t>
            </a:r>
            <a:r>
              <a:rPr lang="da-DK" sz="4400" dirty="0" smtClean="0"/>
              <a:t>ruralne </a:t>
            </a:r>
            <a:r>
              <a:rPr lang="da-DK" sz="4400" dirty="0"/>
              <a:t>politike </a:t>
            </a:r>
            <a:r>
              <a:rPr lang="da-DK" sz="4400" dirty="0" smtClean="0"/>
              <a:t>E</a:t>
            </a:r>
            <a:r>
              <a:rPr lang="sr-Latn-RS" sz="4400" dirty="0" smtClean="0"/>
              <a:t>U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3316675"/>
              </p:ext>
            </p:extLst>
          </p:nvPr>
        </p:nvGraphicFramePr>
        <p:xfrm>
          <a:off x="179512" y="980728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711125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sr-Latn-RS" sz="4400" dirty="0" smtClean="0"/>
              <a:t>Mere ruralne politike EU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4547988"/>
              </p:ext>
            </p:extLst>
          </p:nvPr>
        </p:nvGraphicFramePr>
        <p:xfrm>
          <a:off x="251520" y="1052736"/>
          <a:ext cx="871296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86498173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912768" cy="10081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sr-Latn-RS" sz="3200" dirty="0" smtClean="0"/>
              <a:t>Ciljevi i m</a:t>
            </a:r>
            <a:r>
              <a:rPr lang="en-US" sz="3200" dirty="0" smtClean="0"/>
              <a:t>ere </a:t>
            </a:r>
            <a:r>
              <a:rPr lang="en-US" sz="3200" dirty="0" err="1" smtClean="0"/>
              <a:t>ruralne</a:t>
            </a:r>
            <a:r>
              <a:rPr lang="en-US" sz="3200" dirty="0" smtClean="0"/>
              <a:t> </a:t>
            </a:r>
            <a:r>
              <a:rPr lang="en-US" sz="3200" dirty="0" err="1"/>
              <a:t>politike</a:t>
            </a:r>
            <a:r>
              <a:rPr lang="en-US" sz="3200" dirty="0"/>
              <a:t> EU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2400" dirty="0" smtClean="0"/>
              <a:t>(2014 – 2020)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7643192" cy="5184576"/>
          </a:xfrm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vi-VN" sz="2200" i="1" dirty="0" smtClean="0">
                <a:solidFill>
                  <a:srgbClr val="0070C0"/>
                </a:solidFill>
              </a:rPr>
              <a:t>podići </a:t>
            </a:r>
            <a:r>
              <a:rPr lang="vi-VN" sz="2200" i="1" dirty="0">
                <a:solidFill>
                  <a:srgbClr val="0070C0"/>
                </a:solidFill>
              </a:rPr>
              <a:t>konkurentnost </a:t>
            </a:r>
            <a:r>
              <a:rPr lang="vi-VN" sz="2200" i="1" dirty="0" smtClean="0">
                <a:solidFill>
                  <a:srgbClr val="0070C0"/>
                </a:solidFill>
              </a:rPr>
              <a:t>poljoprivrede</a:t>
            </a:r>
            <a:endParaRPr lang="sr-Latn-RS" sz="2200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vi-VN" sz="2200" i="1" dirty="0" smtClean="0">
                <a:solidFill>
                  <a:srgbClr val="0070C0"/>
                </a:solidFill>
              </a:rPr>
              <a:t>održivo </a:t>
            </a:r>
            <a:r>
              <a:rPr lang="vi-VN" sz="2200" i="1" dirty="0">
                <a:solidFill>
                  <a:srgbClr val="0070C0"/>
                </a:solidFill>
              </a:rPr>
              <a:t>upravljati prirodnim resursima i klimatskim </a:t>
            </a:r>
            <a:r>
              <a:rPr lang="vi-VN" sz="2200" i="1" dirty="0" smtClean="0">
                <a:solidFill>
                  <a:srgbClr val="0070C0"/>
                </a:solidFill>
              </a:rPr>
              <a:t>akcijama</a:t>
            </a:r>
            <a:endParaRPr lang="sr-Latn-RS" sz="2200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vi-VN" sz="2200" i="1" dirty="0" smtClean="0">
                <a:solidFill>
                  <a:srgbClr val="0070C0"/>
                </a:solidFill>
              </a:rPr>
              <a:t>uravnotežiti </a:t>
            </a:r>
            <a:r>
              <a:rPr lang="vi-VN" sz="2200" i="1" dirty="0">
                <a:solidFill>
                  <a:srgbClr val="0070C0"/>
                </a:solidFill>
              </a:rPr>
              <a:t>teritorijalni </a:t>
            </a:r>
            <a:r>
              <a:rPr lang="vi-VN" sz="2200" i="1" dirty="0" smtClean="0">
                <a:solidFill>
                  <a:srgbClr val="0070C0"/>
                </a:solidFill>
              </a:rPr>
              <a:t>razvoj</a:t>
            </a:r>
            <a:endParaRPr lang="sr-Latn-RS" sz="22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vi-VN" sz="2200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vi-VN" sz="2200" b="1" dirty="0" smtClean="0">
                <a:solidFill>
                  <a:srgbClr val="0070C0"/>
                </a:solidFill>
              </a:rPr>
              <a:t>POSTIZANJE OVIH CILJEVA ODVIJAĆE SE KROZ:</a:t>
            </a:r>
          </a:p>
          <a:p>
            <a:pPr marL="457200" indent="-457200">
              <a:buFont typeface="+mj-lt"/>
              <a:buAutoNum type="arabicPeriod"/>
            </a:pPr>
            <a:r>
              <a:rPr lang="vi-VN" sz="2000" i="1" dirty="0" smtClean="0">
                <a:solidFill>
                  <a:srgbClr val="00B0F0"/>
                </a:solidFill>
              </a:rPr>
              <a:t>podsticanje </a:t>
            </a:r>
            <a:r>
              <a:rPr lang="vi-VN" sz="2000" i="1" dirty="0">
                <a:solidFill>
                  <a:srgbClr val="00B0F0"/>
                </a:solidFill>
              </a:rPr>
              <a:t>transfera znanja i </a:t>
            </a:r>
            <a:r>
              <a:rPr lang="vi-VN" sz="2000" i="1" dirty="0" smtClean="0">
                <a:solidFill>
                  <a:srgbClr val="00B0F0"/>
                </a:solidFill>
              </a:rPr>
              <a:t>inovacija</a:t>
            </a:r>
            <a:endParaRPr lang="vi-VN" sz="2000" i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000" i="1" dirty="0" smtClean="0">
                <a:solidFill>
                  <a:srgbClr val="00B0F0"/>
                </a:solidFill>
              </a:rPr>
              <a:t>rast </a:t>
            </a:r>
            <a:r>
              <a:rPr lang="vi-VN" sz="2000" i="1" dirty="0">
                <a:solidFill>
                  <a:srgbClr val="00B0F0"/>
                </a:solidFill>
              </a:rPr>
              <a:t>konkurentnosti poljoprivrede i poboljšanje održivosti </a:t>
            </a:r>
            <a:r>
              <a:rPr lang="vi-VN" sz="2000" i="1" dirty="0" smtClean="0">
                <a:solidFill>
                  <a:srgbClr val="00B0F0"/>
                </a:solidFill>
              </a:rPr>
              <a:t>farmi</a:t>
            </a:r>
            <a:endParaRPr lang="vi-VN" sz="2000" i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000" i="1" dirty="0" smtClean="0">
                <a:solidFill>
                  <a:srgbClr val="00B0F0"/>
                </a:solidFill>
              </a:rPr>
              <a:t>promovisanje </a:t>
            </a:r>
            <a:r>
              <a:rPr lang="vi-VN" sz="2000" i="1" dirty="0">
                <a:solidFill>
                  <a:srgbClr val="00B0F0"/>
                </a:solidFill>
              </a:rPr>
              <a:t>organizacije lanca hrane i upravljanje </a:t>
            </a:r>
            <a:r>
              <a:rPr lang="vi-VN" sz="2000" i="1" dirty="0" smtClean="0">
                <a:solidFill>
                  <a:srgbClr val="00B0F0"/>
                </a:solidFill>
              </a:rPr>
              <a:t>rizikom</a:t>
            </a:r>
            <a:endParaRPr lang="vi-VN" sz="2000" i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000" i="1" dirty="0" smtClean="0">
                <a:solidFill>
                  <a:srgbClr val="00B0F0"/>
                </a:solidFill>
              </a:rPr>
              <a:t>obnavljanje</a:t>
            </a:r>
            <a:r>
              <a:rPr lang="vi-VN" sz="2000" i="1" dirty="0">
                <a:solidFill>
                  <a:srgbClr val="00B0F0"/>
                </a:solidFill>
              </a:rPr>
              <a:t>, očuvanje i unapređenje </a:t>
            </a:r>
            <a:r>
              <a:rPr lang="vi-VN" sz="2000" i="1" dirty="0" smtClean="0">
                <a:solidFill>
                  <a:srgbClr val="00B0F0"/>
                </a:solidFill>
              </a:rPr>
              <a:t>ekosistema</a:t>
            </a:r>
            <a:endParaRPr lang="vi-VN" sz="2000" i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000" i="1" dirty="0" smtClean="0">
                <a:solidFill>
                  <a:srgbClr val="00B0F0"/>
                </a:solidFill>
              </a:rPr>
              <a:t>promovisanje </a:t>
            </a:r>
            <a:r>
              <a:rPr lang="vi-VN" sz="2000" i="1" dirty="0">
                <a:solidFill>
                  <a:srgbClr val="00B0F0"/>
                </a:solidFill>
              </a:rPr>
              <a:t>efikasnosti resursa i podrška niskim koncentracijama </a:t>
            </a:r>
            <a:r>
              <a:rPr lang="vi-VN" sz="2000" i="1" dirty="0" smtClean="0">
                <a:solidFill>
                  <a:srgbClr val="00B0F0"/>
                </a:solidFill>
              </a:rPr>
              <a:t>ugljenika</a:t>
            </a:r>
            <a:endParaRPr lang="vi-VN" sz="2000" i="1" dirty="0">
              <a:solidFill>
                <a:srgbClr val="00B0F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vi-VN" sz="2000" i="1" dirty="0" smtClean="0">
                <a:solidFill>
                  <a:srgbClr val="00B0F0"/>
                </a:solidFill>
              </a:rPr>
              <a:t>promocija </a:t>
            </a:r>
            <a:r>
              <a:rPr lang="vi-VN" sz="2000" i="1" dirty="0">
                <a:solidFill>
                  <a:srgbClr val="00B0F0"/>
                </a:solidFill>
              </a:rPr>
              <a:t>socijalne inkluzije, smanjenje siromaštva i ekonomski </a:t>
            </a:r>
            <a:r>
              <a:rPr lang="vi-VN" sz="2000" i="1" dirty="0" smtClean="0">
                <a:solidFill>
                  <a:srgbClr val="00B0F0"/>
                </a:solidFill>
              </a:rPr>
              <a:t>razvoj</a:t>
            </a:r>
            <a:endParaRPr lang="vi-VN" sz="2000" i="1" dirty="0">
              <a:solidFill>
                <a:srgbClr val="00B0F0"/>
              </a:solidFill>
            </a:endParaRPr>
          </a:p>
          <a:p>
            <a:endParaRPr lang="sr-Latn-RS" sz="2000" dirty="0" smtClean="0"/>
          </a:p>
        </p:txBody>
      </p:sp>
    </p:spTree>
    <p:extLst>
      <p:ext uri="{BB962C8B-B14F-4D97-AF65-F5344CB8AC3E}">
        <p14:creationId xmlns:p14="http://schemas.microsoft.com/office/powerpoint/2010/main" val="2959805965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6480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600" dirty="0" err="1">
                <a:solidFill>
                  <a:srgbClr val="C00000"/>
                </a:solidFill>
              </a:rPr>
              <a:t>Evolucija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koncepta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ruralnog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>
                <a:solidFill>
                  <a:srgbClr val="C00000"/>
                </a:solidFill>
              </a:rPr>
              <a:t>razvoja</a:t>
            </a:r>
            <a:r>
              <a:rPr lang="en-US" sz="3600" dirty="0">
                <a:solidFill>
                  <a:srgbClr val="C00000"/>
                </a:solidFill>
              </a:rPr>
              <a:t> EU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348651"/>
              </p:ext>
            </p:extLst>
          </p:nvPr>
        </p:nvGraphicFramePr>
        <p:xfrm>
          <a:off x="0" y="1196752"/>
          <a:ext cx="91440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77944478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b="1" dirty="0" err="1"/>
              <a:t>Glavne</a:t>
            </a:r>
            <a:r>
              <a:rPr lang="en-US" sz="2400" b="1" dirty="0"/>
              <a:t> </a:t>
            </a:r>
            <a:r>
              <a:rPr lang="en-US" sz="2400" b="1" dirty="0" err="1"/>
              <a:t>oblasti</a:t>
            </a:r>
            <a:r>
              <a:rPr lang="en-US" sz="2400" b="1" dirty="0"/>
              <a:t>, </a:t>
            </a:r>
            <a:r>
              <a:rPr lang="en-US" sz="2400" b="1" dirty="0" err="1"/>
              <a:t>kojima</a:t>
            </a:r>
            <a:r>
              <a:rPr lang="en-US" sz="2400" b="1" dirty="0"/>
              <a:t> </a:t>
            </a:r>
            <a:r>
              <a:rPr lang="en-US" sz="2400" b="1" dirty="0" err="1"/>
              <a:t>treba</a:t>
            </a:r>
            <a:r>
              <a:rPr lang="en-US" sz="2400" b="1" dirty="0"/>
              <a:t> </a:t>
            </a:r>
            <a:r>
              <a:rPr lang="en-US" sz="2400" b="1" dirty="0" err="1"/>
              <a:t>posvetiti</a:t>
            </a:r>
            <a:r>
              <a:rPr lang="en-US" sz="2400" b="1" dirty="0"/>
              <a:t> </a:t>
            </a:r>
            <a:r>
              <a:rPr lang="en-US" sz="2400" b="1" dirty="0" err="1"/>
              <a:t>više</a:t>
            </a:r>
            <a:r>
              <a:rPr lang="en-US" sz="2400" b="1" dirty="0"/>
              <a:t> </a:t>
            </a:r>
            <a:r>
              <a:rPr lang="en-US" sz="2400" b="1" dirty="0" err="1"/>
              <a:t>pažnje</a:t>
            </a:r>
            <a:r>
              <a:rPr lang="en-US" sz="2400" b="1" dirty="0"/>
              <a:t> u </a:t>
            </a:r>
            <a:r>
              <a:rPr lang="en-US" sz="2400" b="1" dirty="0" err="1"/>
              <a:t>budućoj</a:t>
            </a:r>
            <a:r>
              <a:rPr lang="en-US" sz="2400" b="1" dirty="0"/>
              <a:t> </a:t>
            </a:r>
            <a:r>
              <a:rPr lang="en-US" sz="2400" b="1" dirty="0" err="1"/>
              <a:t>ruralnoj</a:t>
            </a:r>
            <a:r>
              <a:rPr lang="en-US" sz="2400" b="1" dirty="0"/>
              <a:t> </a:t>
            </a:r>
            <a:r>
              <a:rPr lang="en-US" sz="2400" b="1" dirty="0" err="1" smtClean="0"/>
              <a:t>politici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00600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Zaključci</a:t>
            </a:r>
            <a:r>
              <a:rPr lang="sr-Latn-RS" sz="2200" b="1" dirty="0" smtClean="0"/>
              <a:t> „II</a:t>
            </a:r>
            <a:r>
              <a:rPr lang="en-US" sz="2200" b="1" dirty="0" smtClean="0"/>
              <a:t> </a:t>
            </a:r>
            <a:r>
              <a:rPr lang="en-US" sz="2200" b="1" dirty="0" err="1"/>
              <a:t>Evropske</a:t>
            </a:r>
            <a:r>
              <a:rPr lang="en-US" sz="2200" b="1" dirty="0"/>
              <a:t> </a:t>
            </a:r>
            <a:r>
              <a:rPr lang="en-US" sz="2200" b="1" dirty="0" err="1"/>
              <a:t>Konferencije</a:t>
            </a:r>
            <a:r>
              <a:rPr lang="en-US" sz="2200" b="1" dirty="0"/>
              <a:t> </a:t>
            </a:r>
            <a:r>
              <a:rPr lang="en-US" sz="2200" b="1" dirty="0" err="1"/>
              <a:t>za</a:t>
            </a:r>
            <a:r>
              <a:rPr lang="en-US" sz="2200" b="1" dirty="0"/>
              <a:t> </a:t>
            </a:r>
            <a:r>
              <a:rPr lang="en-US" sz="2200" b="1" dirty="0" err="1"/>
              <a:t>ruralni</a:t>
            </a:r>
            <a:r>
              <a:rPr lang="en-US" sz="2200" b="1" dirty="0"/>
              <a:t> </a:t>
            </a:r>
            <a:r>
              <a:rPr lang="en-US" sz="2200" b="1" dirty="0" err="1" smtClean="0"/>
              <a:t>razvoj</a:t>
            </a:r>
            <a:r>
              <a:rPr lang="sr-Latn-RS" sz="2200" b="1" dirty="0" smtClean="0"/>
              <a:t>“ </a:t>
            </a:r>
            <a:r>
              <a:rPr lang="sr-Latn-RS" sz="2200" dirty="0" smtClean="0"/>
              <a:t>(</a:t>
            </a:r>
            <a:r>
              <a:rPr lang="en-US" sz="2200" dirty="0" smtClean="0"/>
              <a:t>Salzburg 2003</a:t>
            </a:r>
            <a:r>
              <a:rPr lang="sr-Latn-RS" sz="2200" dirty="0" smtClean="0"/>
              <a:t>)</a:t>
            </a:r>
            <a:r>
              <a:rPr lang="en-US" sz="2200" dirty="0" smtClean="0"/>
              <a:t>,,</a:t>
            </a:r>
            <a:r>
              <a:rPr lang="en-US" sz="2200" i="1" dirty="0" err="1" smtClean="0"/>
              <a:t>Setva</a:t>
            </a:r>
            <a:r>
              <a:rPr lang="en-US" sz="2200" i="1" dirty="0" smtClean="0"/>
              <a:t> </a:t>
            </a:r>
            <a:r>
              <a:rPr lang="en-US" sz="2200" i="1" dirty="0" err="1"/>
              <a:t>semena</a:t>
            </a:r>
            <a:r>
              <a:rPr lang="en-US" sz="2200" i="1" dirty="0"/>
              <a:t> </a:t>
            </a:r>
            <a:r>
              <a:rPr lang="en-US" sz="2200" i="1" dirty="0" err="1"/>
              <a:t>za</a:t>
            </a:r>
            <a:r>
              <a:rPr lang="en-US" sz="2200" i="1" dirty="0"/>
              <a:t> </a:t>
            </a:r>
            <a:r>
              <a:rPr lang="en-US" sz="2200" i="1" dirty="0" err="1"/>
              <a:t>ruralnu</a:t>
            </a:r>
            <a:r>
              <a:rPr lang="en-US" sz="2200" i="1" dirty="0"/>
              <a:t> </a:t>
            </a:r>
            <a:r>
              <a:rPr lang="en-US" sz="2200" i="1" dirty="0" err="1"/>
              <a:t>budućnost</a:t>
            </a:r>
            <a:r>
              <a:rPr lang="en-US" sz="2200" i="1" dirty="0"/>
              <a:t> – </a:t>
            </a:r>
            <a:r>
              <a:rPr lang="en-US" sz="2200" i="1" dirty="0" err="1"/>
              <a:t>izgradnja</a:t>
            </a:r>
            <a:r>
              <a:rPr lang="en-US" sz="2200" i="1" dirty="0"/>
              <a:t> </a:t>
            </a:r>
            <a:r>
              <a:rPr lang="en-US" sz="2200" i="1" dirty="0" err="1"/>
              <a:t>politike</a:t>
            </a:r>
            <a:r>
              <a:rPr lang="en-US" sz="2200" i="1" dirty="0"/>
              <a:t> </a:t>
            </a:r>
            <a:r>
              <a:rPr lang="en-US" sz="2200" i="1" dirty="0" err="1"/>
              <a:t>koja</a:t>
            </a:r>
            <a:r>
              <a:rPr lang="en-US" sz="2200" i="1" dirty="0"/>
              <a:t> </a:t>
            </a:r>
            <a:r>
              <a:rPr lang="en-US" sz="2200" i="1" dirty="0" err="1"/>
              <a:t>će</a:t>
            </a:r>
            <a:r>
              <a:rPr lang="en-US" sz="2200" i="1" dirty="0"/>
              <a:t> </a:t>
            </a:r>
            <a:r>
              <a:rPr lang="en-US" sz="2200" i="1" dirty="0" err="1"/>
              <a:t>ispuniti</a:t>
            </a:r>
            <a:r>
              <a:rPr lang="en-US" sz="2200" i="1" dirty="0"/>
              <a:t> </a:t>
            </a:r>
            <a:r>
              <a:rPr lang="en-US" sz="2200" i="1" dirty="0" err="1"/>
              <a:t>naše</a:t>
            </a:r>
            <a:r>
              <a:rPr lang="en-US" sz="2200" i="1" dirty="0"/>
              <a:t> </a:t>
            </a:r>
            <a:r>
              <a:rPr lang="en-US" sz="2200" i="1" dirty="0" err="1"/>
              <a:t>ambicije</a:t>
            </a:r>
            <a:r>
              <a:rPr lang="en-US" sz="2200" dirty="0" smtClean="0"/>
              <a:t>“</a:t>
            </a:r>
            <a:endParaRPr lang="sr-Latn-RS" sz="2200" dirty="0" smtClean="0"/>
          </a:p>
          <a:p>
            <a:r>
              <a:rPr lang="sr-Latn-RS" sz="2200" i="1" dirty="0" smtClean="0"/>
              <a:t>Poljoprivreda </a:t>
            </a:r>
            <a:r>
              <a:rPr lang="sr-Latn-RS" sz="2200" i="1" dirty="0"/>
              <a:t>i šumarstvo </a:t>
            </a:r>
            <a:r>
              <a:rPr lang="sr-Latn-RS" sz="2200" i="1" dirty="0" smtClean="0"/>
              <a:t>i dalje od značaja (održivost i prestrukturiranje)</a:t>
            </a:r>
          </a:p>
          <a:p>
            <a:r>
              <a:rPr lang="sr-Latn-RS" sz="2200" i="1" dirty="0" smtClean="0"/>
              <a:t>Ruralna diverzifikacija</a:t>
            </a:r>
          </a:p>
          <a:p>
            <a:r>
              <a:rPr lang="sr-Latn-RS" sz="2200" i="1" dirty="0" smtClean="0"/>
              <a:t>Kvalitet </a:t>
            </a:r>
            <a:r>
              <a:rPr lang="sr-Latn-RS" sz="2200" i="1" dirty="0"/>
              <a:t>i sigurnost </a:t>
            </a:r>
            <a:r>
              <a:rPr lang="sr-Latn-RS" sz="2200" i="1" dirty="0" smtClean="0"/>
              <a:t>hrane, dobrobit životinja</a:t>
            </a:r>
          </a:p>
          <a:p>
            <a:r>
              <a:rPr lang="sr-Latn-RS" sz="2200" i="1" dirty="0" smtClean="0"/>
              <a:t>Pristup </a:t>
            </a:r>
            <a:r>
              <a:rPr lang="sr-Latn-RS" sz="2200" i="1" dirty="0"/>
              <a:t>javnim </a:t>
            </a:r>
            <a:r>
              <a:rPr lang="sr-Latn-RS" sz="2200" i="1" dirty="0" smtClean="0"/>
              <a:t>uslugama, zapošljavanje, žene i mladi</a:t>
            </a:r>
          </a:p>
          <a:p>
            <a:r>
              <a:rPr lang="sr-Latn-RS" sz="2200" i="1" dirty="0" smtClean="0"/>
              <a:t>Pokrivenost EU teritorije</a:t>
            </a:r>
          </a:p>
          <a:p>
            <a:r>
              <a:rPr lang="sr-Latn-RS" sz="2200" i="1" dirty="0" smtClean="0"/>
              <a:t>Zajedništvo ili kohezija</a:t>
            </a:r>
          </a:p>
          <a:p>
            <a:r>
              <a:rPr lang="en-US" sz="2200" i="1" dirty="0" err="1" smtClean="0"/>
              <a:t>Učestvovanje</a:t>
            </a:r>
            <a:r>
              <a:rPr lang="en-US" sz="2200" i="1" dirty="0" smtClean="0"/>
              <a:t> </a:t>
            </a:r>
            <a:r>
              <a:rPr lang="en-US" sz="2200" i="1" dirty="0" err="1"/>
              <a:t>zainteresovanih</a:t>
            </a:r>
            <a:r>
              <a:rPr lang="en-US" sz="2200" i="1" dirty="0"/>
              <a:t> </a:t>
            </a:r>
            <a:r>
              <a:rPr lang="en-US" sz="2200" i="1" dirty="0" err="1" smtClean="0"/>
              <a:t>strana</a:t>
            </a:r>
            <a:r>
              <a:rPr lang="sr-Latn-RS" sz="2200" i="1" dirty="0"/>
              <a:t> - pristup ,,bottom-up</a:t>
            </a:r>
            <a:r>
              <a:rPr lang="sr-Latn-RS" sz="2200" i="1" dirty="0" smtClean="0"/>
              <a:t>’’</a:t>
            </a:r>
          </a:p>
          <a:p>
            <a:r>
              <a:rPr lang="sr-Latn-RS" sz="2200" i="1" dirty="0" smtClean="0"/>
              <a:t>Javno privatno partnerstvo</a:t>
            </a:r>
          </a:p>
          <a:p>
            <a:r>
              <a:rPr lang="sv-SE" sz="2200" i="1" dirty="0" smtClean="0"/>
              <a:t>Pojednostavljivanje </a:t>
            </a:r>
            <a:r>
              <a:rPr lang="sr-Latn-RS" sz="2200" i="1" dirty="0" smtClean="0"/>
              <a:t>ruralne </a:t>
            </a:r>
            <a:r>
              <a:rPr lang="sv-SE" sz="2200" i="1" dirty="0" smtClean="0"/>
              <a:t>politike EU 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976534859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/>
              <a:t>Grafikon</a:t>
            </a:r>
            <a:r>
              <a:rPr lang="en-US" sz="3200" dirty="0"/>
              <a:t> 1. </a:t>
            </a:r>
            <a:r>
              <a:rPr lang="en-US" sz="3200" dirty="0" err="1"/>
              <a:t>Distribucija</a:t>
            </a:r>
            <a:r>
              <a:rPr lang="en-US" sz="3200" dirty="0"/>
              <a:t> </a:t>
            </a:r>
            <a:r>
              <a:rPr lang="en-US" sz="3200" dirty="0" err="1"/>
              <a:t>finansijskih</a:t>
            </a:r>
            <a:r>
              <a:rPr lang="en-US" sz="3200" dirty="0"/>
              <a:t> </a:t>
            </a:r>
            <a:r>
              <a:rPr lang="en-US" sz="3200" dirty="0" err="1"/>
              <a:t>sredstava</a:t>
            </a:r>
            <a:r>
              <a:rPr lang="en-US" sz="3200" dirty="0"/>
              <a:t> ZAP (1990-2020)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67" y="1124744"/>
            <a:ext cx="8185038" cy="4909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3567" y="6211669"/>
            <a:ext cx="7953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CS" dirty="0"/>
              <a:t>stavka </a:t>
            </a:r>
            <a:r>
              <a:rPr lang="sr-Latn-CS" b="1" dirty="0"/>
              <a:t>'ruralni razvoj' </a:t>
            </a:r>
            <a:r>
              <a:rPr lang="sr-Latn-CS" dirty="0"/>
              <a:t>značajno uvećana, nakon usvajanja Agende 2000.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33666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err="1"/>
              <a:t>Politika</a:t>
            </a:r>
            <a:r>
              <a:rPr lang="en-US" sz="2800" dirty="0"/>
              <a:t> </a:t>
            </a:r>
            <a:r>
              <a:rPr lang="en-US" sz="2800" dirty="0" err="1"/>
              <a:t>ruralnog</a:t>
            </a:r>
            <a:r>
              <a:rPr lang="en-US" sz="2800" dirty="0"/>
              <a:t> </a:t>
            </a:r>
            <a:r>
              <a:rPr lang="en-US" sz="2800" dirty="0" err="1"/>
              <a:t>razvoja</a:t>
            </a:r>
            <a:r>
              <a:rPr lang="en-US" sz="2800" dirty="0"/>
              <a:t> EU </a:t>
            </a:r>
            <a:r>
              <a:rPr lang="sr-Latn-RS" sz="2800" dirty="0" smtClean="0"/>
              <a:t>(</a:t>
            </a:r>
            <a:r>
              <a:rPr lang="en-US" sz="2800" dirty="0" smtClean="0"/>
              <a:t>2007-2013</a:t>
            </a:r>
            <a:r>
              <a:rPr lang="sr-Latn-R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328592"/>
          </a:xfrm>
          <a:ln>
            <a:solidFill>
              <a:srgbClr val="0070C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sr-Latn-RS" dirty="0" smtClean="0">
                <a:solidFill>
                  <a:srgbClr val="002060"/>
                </a:solidFill>
              </a:rPr>
              <a:t>Ruralna p</a:t>
            </a:r>
            <a:r>
              <a:rPr lang="en-US" dirty="0" err="1" smtClean="0">
                <a:solidFill>
                  <a:srgbClr val="002060"/>
                </a:solidFill>
              </a:rPr>
              <a:t>olitika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EU </a:t>
            </a:r>
            <a:r>
              <a:rPr lang="en-US" dirty="0" err="1" smtClean="0">
                <a:solidFill>
                  <a:srgbClr val="002060"/>
                </a:solidFill>
              </a:rPr>
              <a:t>za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period 2007-2013. </a:t>
            </a:r>
            <a:r>
              <a:rPr lang="en-US" dirty="0" smtClean="0">
                <a:solidFill>
                  <a:srgbClr val="002060"/>
                </a:solidFill>
              </a:rPr>
              <a:t>g</a:t>
            </a:r>
            <a:r>
              <a:rPr lang="sr-Latn-RS" dirty="0" smtClean="0">
                <a:solidFill>
                  <a:srgbClr val="002060"/>
                </a:solidFill>
              </a:rPr>
              <a:t>.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predstavlja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kontinuitet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prethodno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implementiranih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programa</a:t>
            </a:r>
            <a:endParaRPr lang="sr-Latn-RS" dirty="0" smtClean="0">
              <a:solidFill>
                <a:srgbClr val="002060"/>
              </a:solidFill>
            </a:endParaRPr>
          </a:p>
          <a:p>
            <a:r>
              <a:rPr lang="pl-PL" b="1" dirty="0" smtClean="0">
                <a:solidFill>
                  <a:srgbClr val="002060"/>
                </a:solidFill>
              </a:rPr>
              <a:t>Regulatorni okvir: </a:t>
            </a:r>
            <a:r>
              <a:rPr lang="pl-PL" dirty="0" smtClean="0">
                <a:solidFill>
                  <a:srgbClr val="002060"/>
                </a:solidFill>
              </a:rPr>
              <a:t>Lisabonska </a:t>
            </a:r>
            <a:r>
              <a:rPr lang="pl-PL" dirty="0">
                <a:solidFill>
                  <a:srgbClr val="002060"/>
                </a:solidFill>
              </a:rPr>
              <a:t>strategija za rast i zapošljavanje / </a:t>
            </a:r>
            <a:r>
              <a:rPr lang="pl-PL" dirty="0" smtClean="0">
                <a:solidFill>
                  <a:srgbClr val="002060"/>
                </a:solidFill>
              </a:rPr>
              <a:t>Gothenburška strategija </a:t>
            </a:r>
            <a:r>
              <a:rPr lang="pl-PL" dirty="0">
                <a:solidFill>
                  <a:srgbClr val="002060"/>
                </a:solidFill>
              </a:rPr>
              <a:t>za razvoj i održivost </a:t>
            </a:r>
            <a:r>
              <a:rPr lang="pl-PL" dirty="0" smtClean="0">
                <a:solidFill>
                  <a:srgbClr val="002060"/>
                </a:solidFill>
              </a:rPr>
              <a:t>/ Nacionalne strategije</a:t>
            </a:r>
            <a:endParaRPr lang="sr-Latn-RS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Evropski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r-Latn-RS" dirty="0" smtClean="0">
                <a:solidFill>
                  <a:srgbClr val="002060"/>
                </a:solidFill>
              </a:rPr>
              <a:t>poljoprivredni </a:t>
            </a:r>
            <a:r>
              <a:rPr lang="en-US" dirty="0" smtClean="0">
                <a:solidFill>
                  <a:srgbClr val="002060"/>
                </a:solidFill>
              </a:rPr>
              <a:t>fond </a:t>
            </a:r>
            <a:r>
              <a:rPr lang="en-US" dirty="0" err="1">
                <a:solidFill>
                  <a:srgbClr val="002060"/>
                </a:solidFill>
              </a:rPr>
              <a:t>za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ruralni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razvoj</a:t>
            </a:r>
            <a:r>
              <a:rPr lang="en-US" dirty="0">
                <a:solidFill>
                  <a:srgbClr val="002060"/>
                </a:solidFill>
              </a:rPr>
              <a:t> (</a:t>
            </a:r>
            <a:r>
              <a:rPr lang="en-US" dirty="0" smtClean="0">
                <a:solidFill>
                  <a:srgbClr val="002060"/>
                </a:solidFill>
              </a:rPr>
              <a:t>EAFRD</a:t>
            </a:r>
            <a:r>
              <a:rPr lang="sr-Latn-RS" dirty="0">
                <a:solidFill>
                  <a:srgbClr val="002060"/>
                </a:solidFill>
              </a:rPr>
              <a:t> – 2007 - </a:t>
            </a:r>
            <a:r>
              <a:rPr lang="sr-Latn-RS" sz="2000" dirty="0">
                <a:solidFill>
                  <a:srgbClr val="002060"/>
                </a:solidFill>
              </a:rPr>
              <a:t>višegodišnje </a:t>
            </a:r>
            <a:r>
              <a:rPr lang="sr-Latn-RS" sz="2000" dirty="0" smtClean="0">
                <a:solidFill>
                  <a:srgbClr val="002060"/>
                </a:solidFill>
              </a:rPr>
              <a:t>programiranje</a:t>
            </a:r>
            <a:r>
              <a:rPr lang="en-US" dirty="0" smtClean="0">
                <a:solidFill>
                  <a:srgbClr val="002060"/>
                </a:solidFill>
              </a:rPr>
              <a:t>) </a:t>
            </a:r>
            <a:endParaRPr lang="sr-Latn-RS" dirty="0" smtClean="0">
              <a:solidFill>
                <a:srgbClr val="002060"/>
              </a:solidFill>
            </a:endParaRPr>
          </a:p>
          <a:p>
            <a:r>
              <a:rPr lang="sr-Latn-RS" dirty="0" smtClean="0">
                <a:solidFill>
                  <a:srgbClr val="002060"/>
                </a:solidFill>
              </a:rPr>
              <a:t>69,750 </a:t>
            </a:r>
            <a:r>
              <a:rPr lang="sr-Latn-RS" dirty="0">
                <a:solidFill>
                  <a:srgbClr val="002060"/>
                </a:solidFill>
              </a:rPr>
              <a:t>milijardi </a:t>
            </a:r>
            <a:r>
              <a:rPr lang="sr-Latn-RS" dirty="0" smtClean="0">
                <a:solidFill>
                  <a:srgbClr val="002060"/>
                </a:solidFill>
              </a:rPr>
              <a:t>evra (II stub ZPP)</a:t>
            </a:r>
          </a:p>
          <a:p>
            <a:r>
              <a:rPr lang="sr-Latn-RS" b="1" dirty="0" smtClean="0">
                <a:solidFill>
                  <a:srgbClr val="002060"/>
                </a:solidFill>
              </a:rPr>
              <a:t>Osa </a:t>
            </a:r>
            <a:r>
              <a:rPr lang="sr-Latn-RS" b="1" dirty="0">
                <a:solidFill>
                  <a:srgbClr val="002060"/>
                </a:solidFill>
              </a:rPr>
              <a:t>1: </a:t>
            </a:r>
            <a:r>
              <a:rPr lang="sr-Latn-RS" sz="2000" dirty="0">
                <a:solidFill>
                  <a:srgbClr val="002060"/>
                </a:solidFill>
              </a:rPr>
              <a:t>mere za jačanje konkurentnosti poljoprivrede i </a:t>
            </a:r>
            <a:r>
              <a:rPr lang="sr-Latn-RS" sz="2000" dirty="0" smtClean="0">
                <a:solidFill>
                  <a:srgbClr val="002060"/>
                </a:solidFill>
              </a:rPr>
              <a:t>šumarstva</a:t>
            </a:r>
          </a:p>
          <a:p>
            <a:r>
              <a:rPr lang="sr-Latn-RS" b="1" dirty="0" smtClean="0">
                <a:solidFill>
                  <a:srgbClr val="002060"/>
                </a:solidFill>
              </a:rPr>
              <a:t>Osa </a:t>
            </a:r>
            <a:r>
              <a:rPr lang="sr-Latn-RS" b="1" dirty="0">
                <a:solidFill>
                  <a:srgbClr val="002060"/>
                </a:solidFill>
              </a:rPr>
              <a:t>2: </a:t>
            </a:r>
            <a:r>
              <a:rPr lang="sr-Latn-RS" sz="2000" dirty="0">
                <a:solidFill>
                  <a:srgbClr val="002060"/>
                </a:solidFill>
              </a:rPr>
              <a:t>mere za očuvanje prirodnih resursa, životne sredine i seoskih </a:t>
            </a:r>
            <a:r>
              <a:rPr lang="sr-Latn-RS" sz="2000" dirty="0" smtClean="0">
                <a:solidFill>
                  <a:srgbClr val="002060"/>
                </a:solidFill>
              </a:rPr>
              <a:t>područja (agroekološke mere)</a:t>
            </a:r>
            <a:endParaRPr lang="sr-Latn-RS" sz="2000" dirty="0">
              <a:solidFill>
                <a:srgbClr val="002060"/>
              </a:solidFill>
            </a:endParaRPr>
          </a:p>
          <a:p>
            <a:r>
              <a:rPr lang="sr-Latn-RS" b="1" dirty="0" smtClean="0">
                <a:solidFill>
                  <a:srgbClr val="002060"/>
                </a:solidFill>
              </a:rPr>
              <a:t>Osa </a:t>
            </a:r>
            <a:r>
              <a:rPr lang="sr-Latn-RS" b="1" dirty="0">
                <a:solidFill>
                  <a:srgbClr val="002060"/>
                </a:solidFill>
              </a:rPr>
              <a:t>3: </a:t>
            </a:r>
            <a:r>
              <a:rPr lang="sr-Latn-RS" sz="2000" dirty="0">
                <a:solidFill>
                  <a:srgbClr val="002060"/>
                </a:solidFill>
              </a:rPr>
              <a:t>mere za poboljšanje kvaliteta života u ruralnim oblastima i mere za </a:t>
            </a:r>
            <a:r>
              <a:rPr lang="sr-Latn-RS" sz="2000" dirty="0" smtClean="0">
                <a:solidFill>
                  <a:srgbClr val="002060"/>
                </a:solidFill>
              </a:rPr>
              <a:t>podsticanje </a:t>
            </a:r>
            <a:r>
              <a:rPr lang="sr-Latn-RS" sz="2000" dirty="0">
                <a:solidFill>
                  <a:srgbClr val="002060"/>
                </a:solidFill>
              </a:rPr>
              <a:t>diverzifikacije ruralne </a:t>
            </a:r>
            <a:r>
              <a:rPr lang="sr-Latn-RS" sz="2000" dirty="0" smtClean="0">
                <a:solidFill>
                  <a:srgbClr val="002060"/>
                </a:solidFill>
              </a:rPr>
              <a:t>ekonomije</a:t>
            </a:r>
          </a:p>
          <a:p>
            <a:r>
              <a:rPr lang="sr-Latn-RS" dirty="0" smtClean="0">
                <a:solidFill>
                  <a:srgbClr val="002060"/>
                </a:solidFill>
              </a:rPr>
              <a:t>LEADER</a:t>
            </a:r>
          </a:p>
          <a:p>
            <a:r>
              <a:rPr lang="sr-Latn-RS" dirty="0" smtClean="0">
                <a:solidFill>
                  <a:srgbClr val="002060"/>
                </a:solidFill>
              </a:rPr>
              <a:t>Ruralna diverzifikacija (</a:t>
            </a:r>
            <a:r>
              <a:rPr lang="sr-Latn-RS" sz="2000" dirty="0" smtClean="0">
                <a:solidFill>
                  <a:srgbClr val="002060"/>
                </a:solidFill>
              </a:rPr>
              <a:t>nepoljoprivredna ekonomija</a:t>
            </a:r>
            <a:r>
              <a:rPr lang="sr-Latn-RS" dirty="0" smtClean="0">
                <a:solidFill>
                  <a:srgbClr val="002060"/>
                </a:solidFill>
              </a:rPr>
              <a:t>)</a:t>
            </a:r>
            <a:endParaRPr lang="sr-Latn-RS" dirty="0"/>
          </a:p>
          <a:p>
            <a:r>
              <a:rPr lang="sr-Latn-RS" dirty="0" smtClean="0"/>
              <a:t>Evropska mreža za ruralni razvoj (ENRD) i nacionalne Ruralne mreže (NRN) 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779404822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sr-Latn-RS" sz="4000" dirty="0" smtClean="0"/>
              <a:t>Distribucija podrške </a:t>
            </a:r>
            <a:r>
              <a:rPr lang="en-US" sz="4000" dirty="0"/>
              <a:t>(2007-2013)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400600"/>
          </a:xfrm>
        </p:spPr>
        <p:txBody>
          <a:bodyPr/>
          <a:lstStyle/>
          <a:p>
            <a:r>
              <a:rPr lang="en-US" dirty="0"/>
              <a:t>42% od </a:t>
            </a:r>
            <a:r>
              <a:rPr lang="en-US" dirty="0" err="1"/>
              <a:t>ukupnog</a:t>
            </a:r>
            <a:r>
              <a:rPr lang="en-US" dirty="0"/>
              <a:t> </a:t>
            </a:r>
            <a:r>
              <a:rPr lang="en-US" dirty="0" err="1" smtClean="0"/>
              <a:t>budžeta</a:t>
            </a:r>
            <a:r>
              <a:rPr lang="sr-Latn-RS" dirty="0" smtClean="0"/>
              <a:t> </a:t>
            </a:r>
            <a:r>
              <a:rPr lang="sr-Latn-RS" dirty="0"/>
              <a:t>za </a:t>
            </a:r>
            <a:r>
              <a:rPr lang="sr-Latn-RS" dirty="0" smtClean="0"/>
              <a:t>poljoprivredu, </a:t>
            </a:r>
            <a:r>
              <a:rPr lang="sr-Latn-RS" dirty="0"/>
              <a:t>ruralni razvoj, </a:t>
            </a:r>
            <a:r>
              <a:rPr lang="sr-Latn-RS" dirty="0" smtClean="0"/>
              <a:t>životnu sredinu </a:t>
            </a:r>
            <a:r>
              <a:rPr lang="sr-Latn-RS" dirty="0"/>
              <a:t>i ribarstvo </a:t>
            </a:r>
            <a:endParaRPr lang="sr-Latn-RS" dirty="0" smtClean="0"/>
          </a:p>
          <a:p>
            <a:r>
              <a:rPr lang="sr-Latn-RS" sz="2000" dirty="0" smtClean="0"/>
              <a:t>I </a:t>
            </a:r>
            <a:r>
              <a:rPr lang="sr-Latn-RS" sz="2000" dirty="0"/>
              <a:t>stub – direktna plaćanja i tržišne intervencije </a:t>
            </a:r>
            <a:r>
              <a:rPr lang="sr-Latn-RS" sz="2000" dirty="0" smtClean="0"/>
              <a:t>–293,105 </a:t>
            </a:r>
            <a:r>
              <a:rPr lang="sr-Latn-RS" sz="2000" dirty="0"/>
              <a:t>milijardi </a:t>
            </a:r>
            <a:r>
              <a:rPr lang="sr-Latn-RS" sz="2000" dirty="0" smtClean="0"/>
              <a:t>€</a:t>
            </a:r>
          </a:p>
          <a:p>
            <a:r>
              <a:rPr lang="en-US" sz="2000" dirty="0" smtClean="0"/>
              <a:t>II </a:t>
            </a:r>
            <a:r>
              <a:rPr lang="en-US" sz="2000" dirty="0"/>
              <a:t>stub – </a:t>
            </a:r>
            <a:r>
              <a:rPr lang="en-US" sz="2000" dirty="0" err="1"/>
              <a:t>ruralni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</a:t>
            </a:r>
            <a:r>
              <a:rPr lang="en-US" sz="2000" dirty="0" smtClean="0"/>
              <a:t>–</a:t>
            </a:r>
            <a:r>
              <a:rPr lang="sr-Latn-RS" sz="2000" dirty="0" smtClean="0"/>
              <a:t> </a:t>
            </a:r>
            <a:r>
              <a:rPr lang="en-US" sz="2000" dirty="0" smtClean="0"/>
              <a:t>69,750 </a:t>
            </a:r>
            <a:r>
              <a:rPr lang="en-US" sz="2000" dirty="0" err="1"/>
              <a:t>milijardi</a:t>
            </a:r>
            <a:r>
              <a:rPr lang="en-US" sz="2000" dirty="0"/>
              <a:t> €</a:t>
            </a:r>
          </a:p>
          <a:p>
            <a:pPr marL="0" indent="0">
              <a:buNone/>
            </a:pP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381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099745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vi-VN" sz="3600" dirty="0"/>
              <a:t>Distribucija podrške među osama ruralnog razvoja EU (2007-2013)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en-US" sz="2000" dirty="0" err="1"/>
              <a:t>Evropska</a:t>
            </a:r>
            <a:r>
              <a:rPr lang="en-US" sz="2000" dirty="0"/>
              <a:t> </a:t>
            </a:r>
            <a:r>
              <a:rPr lang="en-US" sz="2000" dirty="0" err="1"/>
              <a:t>komisija</a:t>
            </a:r>
            <a:r>
              <a:rPr lang="en-US" sz="2000" dirty="0"/>
              <a:t> je 2007. </a:t>
            </a:r>
            <a:r>
              <a:rPr lang="en-US" sz="2000" dirty="0" smtClean="0"/>
              <a:t>g</a:t>
            </a:r>
            <a:r>
              <a:rPr lang="sr-Latn-RS" sz="2000" dirty="0" smtClean="0"/>
              <a:t>.</a:t>
            </a:r>
            <a:r>
              <a:rPr lang="en-US" sz="2000" dirty="0" smtClean="0"/>
              <a:t> </a:t>
            </a:r>
            <a:r>
              <a:rPr lang="en-US" sz="2000" dirty="0" err="1"/>
              <a:t>osnovala</a:t>
            </a:r>
            <a:r>
              <a:rPr lang="en-US" sz="2000" dirty="0"/>
              <a:t> </a:t>
            </a:r>
            <a:r>
              <a:rPr lang="en-US" sz="2000" dirty="0" err="1"/>
              <a:t>Evropski</a:t>
            </a:r>
            <a:r>
              <a:rPr lang="en-US" sz="2000" dirty="0"/>
              <a:t> fond </a:t>
            </a:r>
            <a:r>
              <a:rPr lang="en-US" sz="2000" dirty="0" err="1"/>
              <a:t>za</a:t>
            </a:r>
            <a:r>
              <a:rPr lang="en-US" sz="2000" dirty="0"/>
              <a:t> </a:t>
            </a:r>
            <a:r>
              <a:rPr lang="en-US" sz="2000" dirty="0" err="1"/>
              <a:t>ruralni</a:t>
            </a:r>
            <a:r>
              <a:rPr lang="en-US" sz="2000" dirty="0"/>
              <a:t> </a:t>
            </a:r>
            <a:r>
              <a:rPr lang="en-US" sz="2000" dirty="0" err="1"/>
              <a:t>razvoj</a:t>
            </a:r>
            <a:r>
              <a:rPr lang="en-US" sz="2000" dirty="0"/>
              <a:t> (EAFRD)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namenom</a:t>
            </a:r>
            <a:r>
              <a:rPr lang="en-US" sz="2000" dirty="0"/>
              <a:t> </a:t>
            </a:r>
            <a:r>
              <a:rPr lang="en-US" sz="2000" dirty="0" err="1"/>
              <a:t>dodatne</a:t>
            </a:r>
            <a:r>
              <a:rPr lang="en-US" sz="2000" dirty="0"/>
              <a:t> </a:t>
            </a:r>
            <a:r>
              <a:rPr lang="en-US" sz="2000" dirty="0" err="1"/>
              <a:t>podrške</a:t>
            </a:r>
            <a:r>
              <a:rPr lang="en-US" sz="2000" dirty="0"/>
              <a:t> </a:t>
            </a:r>
            <a:r>
              <a:rPr lang="en-US" sz="2000" dirty="0" err="1"/>
              <a:t>ruralnim</a:t>
            </a:r>
            <a:r>
              <a:rPr lang="en-US" sz="2000" dirty="0"/>
              <a:t> </a:t>
            </a:r>
            <a:r>
              <a:rPr lang="en-US" sz="2000" dirty="0" err="1" smtClean="0"/>
              <a:t>programima</a:t>
            </a:r>
            <a:endParaRPr lang="sr-Latn-RS" sz="2000" dirty="0" smtClean="0"/>
          </a:p>
          <a:p>
            <a:r>
              <a:rPr lang="en-US" sz="2000" dirty="0" err="1"/>
              <a:t>zapošljavanje</a:t>
            </a:r>
            <a:r>
              <a:rPr lang="en-US" sz="2000" dirty="0"/>
              <a:t>, </a:t>
            </a:r>
            <a:r>
              <a:rPr lang="en-US" sz="2000" dirty="0" err="1"/>
              <a:t>konkurentnost</a:t>
            </a:r>
            <a:r>
              <a:rPr lang="en-US" sz="2000" dirty="0"/>
              <a:t> i </a:t>
            </a:r>
            <a:r>
              <a:rPr lang="en-US" sz="2000" dirty="0" err="1"/>
              <a:t>inovacije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59674"/>
            <a:ext cx="8568952" cy="406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8140723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77809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sr-Latn-RS" sz="3600" b="1" dirty="0" smtClean="0">
                <a:solidFill>
                  <a:schemeClr val="accent1">
                    <a:lumMod val="75000"/>
                  </a:schemeClr>
                </a:solidFill>
              </a:rPr>
              <a:t>U V O D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184576"/>
          </a:xfrm>
          <a:blipFill dpi="0"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globalni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ekonomski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sistem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→ neracionalno trošenje resursa, </a:t>
            </a:r>
            <a:r>
              <a:rPr lang="en-US" sz="20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ekolo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š</a:t>
            </a:r>
            <a:r>
              <a:rPr lang="en-US" sz="20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ki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problemi </a:t>
            </a:r>
            <a:endParaRPr lang="en-US" sz="20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vi-VN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afirmišu </a:t>
            </a:r>
            <a:r>
              <a:rPr lang="vi-VN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KONCEPT ODRŽIVOG RAZVOJA </a:t>
            </a:r>
            <a:r>
              <a:rPr lang="sr-Latn-R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sr-Latn-RS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ekonomski</a:t>
            </a:r>
            <a:r>
              <a:rPr lang="sr-Latn-R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ekološki, socijalni i kulturni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aspekt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sr-Latn-RS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Ruralni </a:t>
            </a:r>
            <a:r>
              <a:rPr lang="sr-Latn-R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razvoj </a:t>
            </a: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je nastao kao odgovor na probleme vezane za siromaštvo, neracionalnu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eksploataciju </a:t>
            </a: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prirodnih resursa i regionalne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nejednakosti</a:t>
            </a:r>
            <a:endParaRPr lang="sr-Latn-RS" sz="2000" b="1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Osnovni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cilj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održivog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ruralnog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razvoja</a:t>
            </a:r>
            <a:r>
              <a:rPr lang="en-US" sz="20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je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poboljšanje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kvaliteta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života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ruralnog</a:t>
            </a:r>
            <a:r>
              <a:rPr lang="en-U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stanov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</a:t>
            </a:r>
            <a:r>
              <a:rPr lang="en-US" sz="2000" dirty="0" err="1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išt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v</a:t>
            </a:r>
            <a:r>
              <a:rPr lang="en-U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(održiva egzistencija)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Cilj </a:t>
            </a: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bi se mogao ostvariti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implementacijom koncepta </a:t>
            </a: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održivog razvoja u globalu i po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sektorima (</a:t>
            </a:r>
            <a:r>
              <a:rPr lang="sr-Latn-RS" sz="20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npr. održiva poljoprivreda itd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.) </a:t>
            </a:r>
          </a:p>
          <a:p>
            <a:pPr marL="0" indent="0">
              <a:spcAft>
                <a:spcPts val="0"/>
              </a:spcAft>
              <a:buNone/>
            </a:pP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*** </a:t>
            </a:r>
            <a:r>
              <a:rPr lang="sr-Latn-RS" sz="2000" b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RURALNI RAZVOJ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zasnovan na principima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održivosti </a:t>
            </a:r>
            <a:r>
              <a:rPr lang="sr-Latn-RS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u okviru „zelene ekonomije“, postaje </a:t>
            </a: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imperativ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pl-PL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Razvoj ruralnih područja bio je zapostavljen, </a:t>
            </a:r>
            <a:r>
              <a:rPr lang="pl-PL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što je dovelo do </a:t>
            </a:r>
            <a:r>
              <a:rPr lang="pl-PL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problema (</a:t>
            </a:r>
            <a:r>
              <a:rPr lang="pl-PL" sz="2000" i="1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depopulacija, siromaštvo, ugrožavanje životne sredine</a:t>
            </a:r>
            <a:r>
              <a:rPr lang="pl-PL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...)</a:t>
            </a:r>
            <a:endParaRPr lang="sr-Latn-RS" sz="2000" dirty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RS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Aktuelnost problematike </a:t>
            </a:r>
          </a:p>
        </p:txBody>
      </p:sp>
    </p:spTree>
    <p:extLst>
      <p:ext uri="{BB962C8B-B14F-4D97-AF65-F5344CB8AC3E}">
        <p14:creationId xmlns:p14="http://schemas.microsoft.com/office/powerpoint/2010/main" val="3044529553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/>
              <a:t>Finansiranje</a:t>
            </a:r>
            <a:r>
              <a:rPr lang="en-US" sz="3200" dirty="0"/>
              <a:t> </a:t>
            </a:r>
            <a:r>
              <a:rPr lang="en-US" sz="3200" dirty="0" err="1"/>
              <a:t>ruralnog</a:t>
            </a:r>
            <a:r>
              <a:rPr lang="en-US" sz="3200" dirty="0"/>
              <a:t> </a:t>
            </a:r>
            <a:r>
              <a:rPr lang="en-US" sz="3200" dirty="0" err="1"/>
              <a:t>razvoja</a:t>
            </a:r>
            <a:r>
              <a:rPr lang="en-US" sz="3200" dirty="0"/>
              <a:t> </a:t>
            </a:r>
            <a:r>
              <a:rPr lang="en-US" sz="3200" dirty="0" err="1"/>
              <a:t>za</a:t>
            </a:r>
            <a:r>
              <a:rPr lang="en-US" sz="3200" dirty="0"/>
              <a:t> period 2007-2013. god.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184" y="1600200"/>
            <a:ext cx="2736304" cy="5077053"/>
          </a:xfrm>
          <a:ln>
            <a:solidFill>
              <a:srgbClr val="00206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l-PL" sz="2000" dirty="0" smtClean="0"/>
              <a:t>10 </a:t>
            </a:r>
            <a:r>
              <a:rPr lang="pl-PL" sz="2000" dirty="0"/>
              <a:t>% za osu 1; 25 % za osu 2; 10 % za osu 3 i 5 % za osu LEADER – odnosno 2,5 % u novim Zemljama </a:t>
            </a:r>
            <a:r>
              <a:rPr lang="pl-PL" sz="2000" dirty="0" smtClean="0"/>
              <a:t>članicama</a:t>
            </a:r>
          </a:p>
          <a:p>
            <a:r>
              <a:rPr lang="en-US" dirty="0" err="1"/>
              <a:t>članice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mogle</a:t>
            </a:r>
            <a:r>
              <a:rPr lang="en-US" dirty="0"/>
              <a:t> </a:t>
            </a:r>
            <a:r>
              <a:rPr lang="en-US" dirty="0" err="1"/>
              <a:t>odabrati</a:t>
            </a:r>
            <a:r>
              <a:rPr lang="en-US" dirty="0"/>
              <a:t> mere,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smatraju</a:t>
            </a:r>
            <a:r>
              <a:rPr lang="en-US" dirty="0"/>
              <a:t> da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proizvesti</a:t>
            </a:r>
            <a:r>
              <a:rPr lang="en-US" dirty="0"/>
              <a:t> </a:t>
            </a:r>
            <a:r>
              <a:rPr lang="en-US" dirty="0" err="1"/>
              <a:t>najveću</a:t>
            </a:r>
            <a:r>
              <a:rPr lang="en-US" dirty="0"/>
              <a:t> </a:t>
            </a:r>
            <a:r>
              <a:rPr lang="en-US" dirty="0" err="1"/>
              <a:t>dodatu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, </a:t>
            </a:r>
            <a:r>
              <a:rPr lang="en-US" dirty="0" err="1"/>
              <a:t>uzimajući</a:t>
            </a:r>
            <a:r>
              <a:rPr lang="en-US" dirty="0"/>
              <a:t> EU </a:t>
            </a:r>
            <a:r>
              <a:rPr lang="en-US" dirty="0" err="1"/>
              <a:t>ciljeve</a:t>
            </a:r>
            <a:r>
              <a:rPr lang="en-US" dirty="0"/>
              <a:t> u </a:t>
            </a:r>
            <a:r>
              <a:rPr lang="en-US" dirty="0" err="1"/>
              <a:t>obzir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4448" t="7174" r="9257"/>
          <a:stretch/>
        </p:blipFill>
        <p:spPr bwMode="auto">
          <a:xfrm>
            <a:off x="201845" y="1556792"/>
            <a:ext cx="6026339" cy="41123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9603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/>
          <a:lstStyle/>
          <a:p>
            <a:r>
              <a:rPr lang="en-US" sz="4400" dirty="0"/>
              <a:t>LFA – </a:t>
            </a:r>
            <a:r>
              <a:rPr lang="en-US" sz="4400" i="1" dirty="0"/>
              <a:t>Less </a:t>
            </a:r>
            <a:r>
              <a:rPr lang="en-US" sz="4400" i="1" dirty="0" err="1"/>
              <a:t>Favoured</a:t>
            </a:r>
            <a:r>
              <a:rPr lang="en-US" sz="4400" i="1" dirty="0"/>
              <a:t> </a:t>
            </a:r>
            <a:r>
              <a:rPr lang="en-US" sz="4400" i="1" dirty="0" smtClean="0"/>
              <a:t>Areas</a:t>
            </a:r>
            <a:endParaRPr lang="en-US" sz="44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639108"/>
              </p:ext>
            </p:extLst>
          </p:nvPr>
        </p:nvGraphicFramePr>
        <p:xfrm>
          <a:off x="457200" y="1340768"/>
          <a:ext cx="82296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933638"/>
      </p:ext>
    </p:extLst>
  </p:cSld>
  <p:clrMapOvr>
    <a:masterClrMapping/>
  </p:clrMapOvr>
  <p:transition spd="slow">
    <p:pull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6851104" cy="86409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Ruralna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</a:rPr>
              <a:t>diverzifikacija</a:t>
            </a:r>
            <a:endParaRPr lang="en-US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328592"/>
          </a:xfrm>
        </p:spPr>
        <p:txBody>
          <a:bodyPr>
            <a:normAutofit fontScale="92500"/>
          </a:bodyPr>
          <a:lstStyle/>
          <a:p>
            <a:r>
              <a:rPr lang="sr-Latn-RS" dirty="0"/>
              <a:t>Ruralna područja EU karakteriše diverzifikacija ekonomije</a:t>
            </a:r>
          </a:p>
          <a:p>
            <a:r>
              <a:rPr lang="sr-Latn-RS" dirty="0" smtClean="0"/>
              <a:t>Promene </a:t>
            </a:r>
            <a:r>
              <a:rPr lang="sr-Latn-RS" dirty="0"/>
              <a:t>(</a:t>
            </a:r>
            <a:r>
              <a:rPr lang="sr-Latn-RS" dirty="0" smtClean="0"/>
              <a:t>nova sorta, proizvodna tehnika </a:t>
            </a:r>
            <a:r>
              <a:rPr lang="sr-Latn-RS" dirty="0"/>
              <a:t>ili </a:t>
            </a:r>
            <a:r>
              <a:rPr lang="sr-Latn-RS" dirty="0" smtClean="0"/>
              <a:t>kultura, </a:t>
            </a:r>
            <a:r>
              <a:rPr lang="sr-Latn-RS" dirty="0"/>
              <a:t>ali ponekad i novi </a:t>
            </a:r>
            <a:r>
              <a:rPr lang="sr-Latn-RS" dirty="0" smtClean="0"/>
              <a:t>posao) </a:t>
            </a:r>
            <a:r>
              <a:rPr lang="sr-Latn-RS" dirty="0" smtClean="0">
                <a:latin typeface="Times New Roman"/>
                <a:cs typeface="Times New Roman"/>
              </a:rPr>
              <a:t>→</a:t>
            </a:r>
            <a:r>
              <a:rPr lang="sr-Latn-RS" dirty="0" smtClean="0"/>
              <a:t> </a:t>
            </a:r>
            <a:r>
              <a:rPr lang="sr-Latn-RS" dirty="0" smtClean="0">
                <a:solidFill>
                  <a:srgbClr val="800000"/>
                </a:solidFill>
              </a:rPr>
              <a:t>inovacije i otpor</a:t>
            </a:r>
          </a:p>
          <a:p>
            <a:r>
              <a:rPr lang="vi-VN" dirty="0">
                <a:solidFill>
                  <a:srgbClr val="800000"/>
                </a:solidFill>
              </a:rPr>
              <a:t>Sve proizvodne aktivnosti, kojima se umanjuje rizik putem uvođenja novih proizvodnji ili servisa predstavljaju </a:t>
            </a:r>
            <a:r>
              <a:rPr lang="vi-VN" dirty="0" smtClean="0">
                <a:solidFill>
                  <a:srgbClr val="800000"/>
                </a:solidFill>
              </a:rPr>
              <a:t>ruralnu diverzifikaciju</a:t>
            </a:r>
            <a:r>
              <a:rPr lang="sr-Latn-RS" dirty="0" smtClean="0">
                <a:solidFill>
                  <a:srgbClr val="800000"/>
                </a:solidFill>
              </a:rPr>
              <a:t> </a:t>
            </a:r>
            <a:r>
              <a:rPr lang="sr-Latn-RS" dirty="0" smtClean="0"/>
              <a:t>(u i izvan farme)</a:t>
            </a:r>
          </a:p>
          <a:p>
            <a:r>
              <a:rPr lang="sr-Latn-RS" dirty="0" smtClean="0"/>
              <a:t>Diverzifikacija </a:t>
            </a:r>
            <a:r>
              <a:rPr lang="sr-Latn-RS" dirty="0"/>
              <a:t>aktivnosti češća na većim gazdinstvima</a:t>
            </a:r>
            <a:endParaRPr lang="sr-Latn-RS" dirty="0" smtClean="0"/>
          </a:p>
          <a:p>
            <a:r>
              <a:rPr lang="sr-Latn-RS" dirty="0"/>
              <a:t>30-35 % poljoprivrednih gazdinstava ostvaruju dohodak od nepoljoprivrednih delatnosti</a:t>
            </a:r>
            <a:endParaRPr lang="sr-Latn-RS" dirty="0" smtClean="0"/>
          </a:p>
          <a:p>
            <a:r>
              <a:rPr lang="en-US" dirty="0"/>
              <a:t>82 % </a:t>
            </a:r>
            <a:r>
              <a:rPr lang="en-US" dirty="0" err="1"/>
              <a:t>zaposlenih</a:t>
            </a:r>
            <a:r>
              <a:rPr lang="en-US" dirty="0"/>
              <a:t> i 95 % </a:t>
            </a:r>
            <a:r>
              <a:rPr lang="en-US" dirty="0" err="1"/>
              <a:t>novostvorene</a:t>
            </a:r>
            <a:r>
              <a:rPr lang="en-US" dirty="0"/>
              <a:t> </a:t>
            </a:r>
            <a:r>
              <a:rPr lang="en-US" dirty="0" err="1"/>
              <a:t>vrednosti</a:t>
            </a:r>
            <a:r>
              <a:rPr lang="en-US" dirty="0"/>
              <a:t> se </a:t>
            </a:r>
            <a:r>
              <a:rPr lang="en-US" dirty="0" err="1"/>
              <a:t>ostvaruju</a:t>
            </a:r>
            <a:r>
              <a:rPr lang="en-US" dirty="0"/>
              <a:t> u </a:t>
            </a:r>
            <a:r>
              <a:rPr lang="en-US" b="1" dirty="0" err="1"/>
              <a:t>nepoljoprivrednoj</a:t>
            </a:r>
            <a:r>
              <a:rPr lang="en-US" b="1" dirty="0"/>
              <a:t> </a:t>
            </a:r>
            <a:r>
              <a:rPr lang="en-US" b="1" dirty="0" err="1" smtClean="0"/>
              <a:t>ekonomiji</a:t>
            </a:r>
            <a:endParaRPr lang="sr-Latn-RS" b="1" dirty="0"/>
          </a:p>
          <a:p>
            <a:r>
              <a:rPr lang="vi-VN" dirty="0"/>
              <a:t>mlađi poljoprivrednici češće nalaze još jedan plaćeni </a:t>
            </a:r>
            <a:r>
              <a:rPr lang="vi-VN" dirty="0" smtClean="0"/>
              <a:t>posao</a:t>
            </a:r>
            <a:endParaRPr lang="sr-Latn-RS" dirty="0" smtClean="0"/>
          </a:p>
          <a:p>
            <a:r>
              <a:rPr lang="pl-PL" dirty="0"/>
              <a:t>zaposlenost u poljoprivredi je opala u svim ruralnim </a:t>
            </a:r>
            <a:r>
              <a:rPr lang="pl-PL" dirty="0" smtClean="0"/>
              <a:t>područjima, ~ 5</a:t>
            </a:r>
            <a:r>
              <a:rPr lang="it-IT" dirty="0" smtClean="0"/>
              <a:t>,3 </a:t>
            </a:r>
            <a:r>
              <a:rPr lang="it-IT" dirty="0"/>
              <a:t>% ukupne zaposlenosti </a:t>
            </a:r>
            <a:r>
              <a:rPr lang="it-IT" sz="1900" i="1" dirty="0"/>
              <a:t>(Saraceno, 2003)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273961969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27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600" dirty="0" err="1"/>
              <a:t>Strateške</a:t>
            </a:r>
            <a:r>
              <a:rPr lang="en-US" sz="3600" dirty="0"/>
              <a:t> </a:t>
            </a:r>
            <a:r>
              <a:rPr lang="en-US" sz="3600" dirty="0" err="1"/>
              <a:t>smernice</a:t>
            </a:r>
            <a:r>
              <a:rPr lang="en-US" sz="3600" dirty="0"/>
              <a:t> </a:t>
            </a:r>
            <a:r>
              <a:rPr lang="en-US" sz="3600" dirty="0" err="1"/>
              <a:t>novog</a:t>
            </a:r>
            <a:r>
              <a:rPr lang="en-US" sz="3600" dirty="0"/>
              <a:t> </a:t>
            </a:r>
            <a:r>
              <a:rPr lang="en-US" sz="3600" dirty="0" err="1"/>
              <a:t>koncepta</a:t>
            </a:r>
            <a:r>
              <a:rPr lang="en-US" sz="3600" dirty="0"/>
              <a:t> </a:t>
            </a:r>
            <a:r>
              <a:rPr lang="en-US" sz="3600" dirty="0" err="1"/>
              <a:t>ruralnog</a:t>
            </a:r>
            <a:r>
              <a:rPr lang="en-US" sz="3600" dirty="0"/>
              <a:t> </a:t>
            </a:r>
            <a:r>
              <a:rPr lang="en-US" sz="3600" dirty="0" err="1"/>
              <a:t>razvoja</a:t>
            </a:r>
            <a:r>
              <a:rPr lang="en-US" sz="3600" dirty="0"/>
              <a:t> EU (2007-2013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/>
          </a:bodyPr>
          <a:lstStyle/>
          <a:p>
            <a:r>
              <a:rPr lang="sr-Latn-RS" dirty="0" smtClean="0"/>
              <a:t>Okvir za nacionalne strategije</a:t>
            </a:r>
          </a:p>
          <a:p>
            <a:pPr marL="0" indent="0">
              <a:buNone/>
            </a:pPr>
            <a:r>
              <a:rPr lang="en-US" sz="2000" i="1" dirty="0" smtClean="0"/>
              <a:t>-</a:t>
            </a:r>
            <a:r>
              <a:rPr lang="sr-Latn-RS" sz="2000" i="1" dirty="0" smtClean="0"/>
              <a:t>    </a:t>
            </a:r>
            <a:r>
              <a:rPr lang="en-US" sz="2000" i="1" dirty="0" err="1" smtClean="0"/>
              <a:t>Identifikovati</a:t>
            </a:r>
            <a:r>
              <a:rPr lang="en-US" sz="2000" i="1" dirty="0" smtClean="0"/>
              <a:t> </a:t>
            </a:r>
            <a:r>
              <a:rPr lang="en-US" sz="2000" i="1" dirty="0" err="1"/>
              <a:t>oblasti</a:t>
            </a:r>
            <a:r>
              <a:rPr lang="en-US" sz="2000" i="1" dirty="0"/>
              <a:t> u </a:t>
            </a:r>
            <a:r>
              <a:rPr lang="en-US" sz="2000" i="1" dirty="0" err="1"/>
              <a:t>kojima</a:t>
            </a:r>
            <a:r>
              <a:rPr lang="en-US" sz="2000" i="1" dirty="0"/>
              <a:t> </a:t>
            </a:r>
            <a:r>
              <a:rPr lang="en-US" sz="2000" i="1" dirty="0" err="1"/>
              <a:t>će</a:t>
            </a:r>
            <a:r>
              <a:rPr lang="en-US" sz="2000" i="1" dirty="0"/>
              <a:t> </a:t>
            </a:r>
            <a:r>
              <a:rPr lang="en-US" sz="2000" i="1" dirty="0" err="1"/>
              <a:t>podrška</a:t>
            </a:r>
            <a:r>
              <a:rPr lang="en-US" sz="2000" i="1" dirty="0"/>
              <a:t> </a:t>
            </a:r>
            <a:r>
              <a:rPr lang="en-US" sz="2000" i="1" dirty="0" err="1"/>
              <a:t>rezultovati</a:t>
            </a:r>
            <a:r>
              <a:rPr lang="en-US" sz="2000" i="1" dirty="0"/>
              <a:t> </a:t>
            </a:r>
            <a:r>
              <a:rPr lang="en-US" sz="2000" i="1" dirty="0" err="1"/>
              <a:t>najvišom</a:t>
            </a:r>
            <a:r>
              <a:rPr lang="en-US" sz="2000" i="1" dirty="0"/>
              <a:t> </a:t>
            </a:r>
            <a:r>
              <a:rPr lang="en-US" sz="2000" i="1" dirty="0" err="1"/>
              <a:t>dodatom</a:t>
            </a:r>
            <a:r>
              <a:rPr lang="en-US" sz="2000" i="1" dirty="0"/>
              <a:t> </a:t>
            </a:r>
            <a:r>
              <a:rPr lang="en-US" sz="2000" i="1" dirty="0" err="1"/>
              <a:t>vrednosti</a:t>
            </a:r>
            <a:r>
              <a:rPr lang="en-US" sz="2000" i="1" dirty="0"/>
              <a:t>,</a:t>
            </a:r>
          </a:p>
          <a:p>
            <a:pPr marL="0" indent="0">
              <a:buNone/>
            </a:pPr>
            <a:r>
              <a:rPr lang="en-US" sz="2000" i="1" dirty="0" smtClean="0"/>
              <a:t>-</a:t>
            </a:r>
            <a:r>
              <a:rPr lang="sr-Latn-RS" sz="2000" i="1" dirty="0" smtClean="0"/>
              <a:t>    </a:t>
            </a:r>
            <a:r>
              <a:rPr lang="en-US" sz="2000" i="1" dirty="0" err="1" smtClean="0"/>
              <a:t>Izgraditi</a:t>
            </a:r>
            <a:r>
              <a:rPr lang="en-US" sz="2000" i="1" dirty="0" smtClean="0"/>
              <a:t> </a:t>
            </a:r>
            <a:r>
              <a:rPr lang="en-US" sz="2000" i="1" dirty="0" err="1"/>
              <a:t>vezu</a:t>
            </a:r>
            <a:r>
              <a:rPr lang="en-US" sz="2000" i="1" dirty="0"/>
              <a:t>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glavnim</a:t>
            </a:r>
            <a:r>
              <a:rPr lang="en-US" sz="2000" i="1" dirty="0"/>
              <a:t> EU </a:t>
            </a:r>
            <a:r>
              <a:rPr lang="en-US" sz="2000" i="1" dirty="0" err="1"/>
              <a:t>prioritetima</a:t>
            </a:r>
            <a:r>
              <a:rPr lang="en-US" sz="2000" i="1" dirty="0"/>
              <a:t> (</a:t>
            </a:r>
            <a:r>
              <a:rPr lang="en-US" sz="2000" i="1" dirty="0" err="1"/>
              <a:t>Lisabon</a:t>
            </a:r>
            <a:r>
              <a:rPr lang="en-US" sz="2000" i="1" dirty="0"/>
              <a:t>, </a:t>
            </a:r>
            <a:r>
              <a:rPr lang="en-US" sz="2000" i="1" dirty="0" err="1"/>
              <a:t>Geteborg</a:t>
            </a:r>
            <a:r>
              <a:rPr lang="en-US" sz="2000" i="1" dirty="0"/>
              <a:t>),</a:t>
            </a:r>
          </a:p>
          <a:p>
            <a:pPr marL="0" indent="0">
              <a:buNone/>
            </a:pPr>
            <a:r>
              <a:rPr lang="en-US" sz="2000" i="1" dirty="0" smtClean="0"/>
              <a:t>-</a:t>
            </a:r>
            <a:r>
              <a:rPr lang="sr-Latn-RS" sz="2000" i="1" dirty="0" smtClean="0"/>
              <a:t>    </a:t>
            </a:r>
            <a:r>
              <a:rPr lang="en-US" sz="2000" i="1" dirty="0" err="1" smtClean="0"/>
              <a:t>Osigurati</a:t>
            </a:r>
            <a:r>
              <a:rPr lang="en-US" sz="2000" i="1" dirty="0" smtClean="0"/>
              <a:t> </a:t>
            </a:r>
            <a:r>
              <a:rPr lang="en-US" sz="2000" i="1" dirty="0" err="1"/>
              <a:t>konzistentnost</a:t>
            </a:r>
            <a:r>
              <a:rPr lang="en-US" sz="2000" i="1" dirty="0"/>
              <a:t> </a:t>
            </a:r>
            <a:r>
              <a:rPr lang="en-US" sz="2000" i="1" dirty="0" err="1"/>
              <a:t>sa</a:t>
            </a:r>
            <a:r>
              <a:rPr lang="en-US" sz="2000" i="1" dirty="0"/>
              <a:t> </a:t>
            </a:r>
            <a:r>
              <a:rPr lang="en-US" sz="2000" i="1" dirty="0" err="1"/>
              <a:t>drugim</a:t>
            </a:r>
            <a:r>
              <a:rPr lang="en-US" sz="2000" i="1" dirty="0"/>
              <a:t> EU </a:t>
            </a:r>
            <a:r>
              <a:rPr lang="en-US" sz="2000" i="1" dirty="0" err="1"/>
              <a:t>politikama</a:t>
            </a:r>
            <a:r>
              <a:rPr lang="en-US" sz="2000" i="1" dirty="0"/>
              <a:t>, </a:t>
            </a:r>
            <a:r>
              <a:rPr lang="en-US" sz="2000" i="1" dirty="0" err="1"/>
              <a:t>naročito</a:t>
            </a:r>
            <a:r>
              <a:rPr lang="en-US" sz="2000" i="1" dirty="0"/>
              <a:t> </a:t>
            </a:r>
            <a:r>
              <a:rPr lang="en-US" sz="2000" i="1" dirty="0" err="1"/>
              <a:t>politikama</a:t>
            </a:r>
            <a:r>
              <a:rPr lang="en-US" sz="2000" i="1" dirty="0"/>
              <a:t> </a:t>
            </a:r>
            <a:r>
              <a:rPr lang="en-US" sz="2000" i="1" dirty="0" err="1"/>
              <a:t>kohezije</a:t>
            </a:r>
            <a:r>
              <a:rPr lang="en-US" sz="2000" i="1" dirty="0"/>
              <a:t> i </a:t>
            </a:r>
            <a:r>
              <a:rPr lang="en-US" sz="2000" i="1" dirty="0" err="1"/>
              <a:t>životne</a:t>
            </a:r>
            <a:r>
              <a:rPr lang="en-US" sz="2000" i="1" dirty="0"/>
              <a:t> </a:t>
            </a:r>
            <a:r>
              <a:rPr lang="en-US" sz="2000" i="1" dirty="0" err="1"/>
              <a:t>sredine</a:t>
            </a:r>
            <a:r>
              <a:rPr lang="en-US" sz="2000" i="1" dirty="0"/>
              <a:t>,</a:t>
            </a:r>
          </a:p>
          <a:p>
            <a:pPr>
              <a:buFontTx/>
              <a:buChar char="-"/>
            </a:pPr>
            <a:r>
              <a:rPr lang="en-US" sz="2000" i="1" dirty="0" smtClean="0"/>
              <a:t>Pratiti </a:t>
            </a:r>
            <a:r>
              <a:rPr lang="en-US" sz="2000" i="1" dirty="0"/>
              <a:t>primenu nove tržišne </a:t>
            </a:r>
            <a:r>
              <a:rPr lang="en-US" sz="2000" i="1" dirty="0" err="1" smtClean="0"/>
              <a:t>orijentacije</a:t>
            </a:r>
            <a:endParaRPr lang="sr-Latn-RS" sz="2000" i="1" dirty="0" smtClean="0"/>
          </a:p>
          <a:p>
            <a:pPr>
              <a:buFontTx/>
              <a:buChar char="-"/>
            </a:pPr>
            <a:r>
              <a:rPr lang="sr-Latn-RS" sz="2000" i="1" dirty="0" smtClean="0"/>
              <a:t>Poboljšanje </a:t>
            </a:r>
            <a:r>
              <a:rPr lang="sr-Latn-RS" sz="2000" i="1" dirty="0"/>
              <a:t>konkurentnosti poljoprivrednog i šumarskog sektora </a:t>
            </a:r>
            <a:endParaRPr lang="sr-Latn-RS" sz="2000" i="1" dirty="0" smtClean="0"/>
          </a:p>
          <a:p>
            <a:pPr>
              <a:buFontTx/>
              <a:buChar char="-"/>
            </a:pPr>
            <a:r>
              <a:rPr lang="sr-Latn-RS" sz="2000" i="1" dirty="0" smtClean="0"/>
              <a:t>Poboljšanje </a:t>
            </a:r>
            <a:r>
              <a:rPr lang="sr-Latn-RS" sz="2000" i="1" dirty="0"/>
              <a:t>životne sredine i ruralnog okruženja </a:t>
            </a:r>
            <a:endParaRPr lang="sr-Latn-RS" sz="2000" i="1" dirty="0" smtClean="0"/>
          </a:p>
          <a:p>
            <a:pPr>
              <a:buFontTx/>
              <a:buChar char="-"/>
            </a:pPr>
            <a:r>
              <a:rPr lang="sr-Latn-RS" sz="2000" i="1" dirty="0" smtClean="0"/>
              <a:t>Poboljšanje </a:t>
            </a:r>
            <a:r>
              <a:rPr lang="sr-Latn-RS" sz="2000" i="1" dirty="0"/>
              <a:t>kvaliteta života i podsticaji diverzifikaciji </a:t>
            </a:r>
            <a:endParaRPr lang="sr-Latn-RS" sz="2000" i="1" dirty="0" smtClean="0"/>
          </a:p>
          <a:p>
            <a:pPr>
              <a:buFontTx/>
              <a:buChar char="-"/>
            </a:pPr>
            <a:r>
              <a:rPr lang="sr-Latn-RS" sz="2000" i="1" dirty="0" smtClean="0"/>
              <a:t>Izgradnja </a:t>
            </a:r>
            <a:r>
              <a:rPr lang="sr-Latn-RS" sz="2000" i="1" dirty="0"/>
              <a:t>lokalnih kapaciteta za zapošljavanja i </a:t>
            </a:r>
            <a:r>
              <a:rPr lang="sr-Latn-RS" sz="2000" i="1" dirty="0" smtClean="0"/>
              <a:t>diverzifikacija</a:t>
            </a:r>
          </a:p>
          <a:p>
            <a:pPr>
              <a:buFontTx/>
              <a:buChar char="-"/>
            </a:pPr>
            <a:r>
              <a:rPr lang="vi-VN" sz="2000" i="1" dirty="0" smtClean="0"/>
              <a:t>Prevođenje </a:t>
            </a:r>
            <a:r>
              <a:rPr lang="vi-VN" sz="2000" i="1" dirty="0"/>
              <a:t>prioriteta u </a:t>
            </a:r>
            <a:r>
              <a:rPr lang="vi-VN" sz="2000" i="1" dirty="0" smtClean="0"/>
              <a:t>programe</a:t>
            </a:r>
            <a:endParaRPr lang="sr-Latn-RS" sz="2000" i="1" dirty="0"/>
          </a:p>
          <a:p>
            <a:pPr>
              <a:buFontTx/>
              <a:buChar char="-"/>
            </a:pPr>
            <a:r>
              <a:rPr lang="sr-Latn-RS" dirty="0" smtClean="0"/>
              <a:t>Komplementarnost instrumenata (politika)</a:t>
            </a:r>
          </a:p>
        </p:txBody>
      </p:sp>
    </p:spTree>
    <p:extLst>
      <p:ext uri="{BB962C8B-B14F-4D97-AF65-F5344CB8AC3E}">
        <p14:creationId xmlns:p14="http://schemas.microsoft.com/office/powerpoint/2010/main" val="240849596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483568"/>
          </a:xfrm>
        </p:spPr>
        <p:txBody>
          <a:bodyPr/>
          <a:lstStyle/>
          <a:p>
            <a:r>
              <a:rPr lang="pl-PL" dirty="0"/>
              <a:t>Novi fond za ruralni razvoj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726289"/>
              </p:ext>
            </p:extLst>
          </p:nvPr>
        </p:nvGraphicFramePr>
        <p:xfrm>
          <a:off x="323528" y="1600200"/>
          <a:ext cx="8424936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3597855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4896544" cy="57606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/>
              <a:t>Mere </a:t>
            </a:r>
            <a:r>
              <a:rPr lang="en-US" sz="3200" dirty="0" err="1"/>
              <a:t>ruralnog</a:t>
            </a:r>
            <a:r>
              <a:rPr lang="en-US" sz="3200" dirty="0"/>
              <a:t> </a:t>
            </a:r>
            <a:r>
              <a:rPr lang="en-US" sz="3200" dirty="0" err="1"/>
              <a:t>razvoja</a:t>
            </a:r>
            <a:r>
              <a:rPr lang="en-US" sz="3200" dirty="0"/>
              <a:t>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3509308"/>
              </p:ext>
            </p:extLst>
          </p:nvPr>
        </p:nvGraphicFramePr>
        <p:xfrm>
          <a:off x="179512" y="836712"/>
          <a:ext cx="864096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349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4056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800" b="1" dirty="0" err="1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Politika</a:t>
            </a:r>
            <a:r>
              <a:rPr lang="en-US" sz="2800" b="1" dirty="0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ruralnog</a:t>
            </a:r>
            <a:r>
              <a:rPr lang="en-US" sz="2800" b="1" dirty="0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razvoja</a:t>
            </a:r>
            <a:r>
              <a:rPr lang="en-US" sz="2800" b="1" dirty="0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 EU </a:t>
            </a:r>
            <a:r>
              <a:rPr lang="en-US" sz="2800" b="1" dirty="0" err="1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za</a:t>
            </a:r>
            <a:r>
              <a:rPr lang="en-US" sz="2800" b="1" dirty="0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 </a:t>
            </a:r>
            <a:r>
              <a:rPr lang="en-US" sz="2800" b="1" dirty="0" err="1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zemlje</a:t>
            </a:r>
            <a:r>
              <a:rPr lang="en-US" sz="2800" b="1" dirty="0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 </a:t>
            </a:r>
            <a:r>
              <a:rPr lang="en-US" sz="2800" b="1" dirty="0" err="1" smtClean="0">
                <a:solidFill>
                  <a:srgbClr val="2F5897">
                    <a:lumMod val="50000"/>
                  </a:srgbClr>
                </a:solidFill>
                <a:effectLst/>
                <a:ea typeface="+mn-ea"/>
                <a:cs typeface="+mn-cs"/>
              </a:rPr>
              <a:t>kandidate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9331906"/>
              </p:ext>
            </p:extLst>
          </p:nvPr>
        </p:nvGraphicFramePr>
        <p:xfrm>
          <a:off x="251520" y="1124744"/>
          <a:ext cx="8640960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428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r>
              <a:rPr lang="en-US" dirty="0"/>
              <a:t>, </a:t>
            </a:r>
            <a:r>
              <a:rPr lang="en-US" dirty="0" err="1"/>
              <a:t>evaluacija</a:t>
            </a:r>
            <a:r>
              <a:rPr lang="en-US" dirty="0"/>
              <a:t> i </a:t>
            </a:r>
            <a:r>
              <a:rPr lang="en-US" dirty="0" err="1"/>
              <a:t>izveštavanje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7992888" cy="18288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</a:rPr>
              <a:t>monitoring </a:t>
            </a:r>
            <a:r>
              <a:rPr lang="en-US" sz="2000" dirty="0" err="1">
                <a:solidFill>
                  <a:srgbClr val="002060"/>
                </a:solidFill>
              </a:rPr>
              <a:t>nad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strategijom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ruralnog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razvoja</a:t>
            </a:r>
            <a:r>
              <a:rPr lang="en-US" sz="2000" dirty="0">
                <a:solidFill>
                  <a:srgbClr val="002060"/>
                </a:solidFill>
              </a:rPr>
              <a:t> EU, </a:t>
            </a:r>
            <a:r>
              <a:rPr lang="en-US" sz="2000" dirty="0" err="1">
                <a:solidFill>
                  <a:srgbClr val="002060"/>
                </a:solidFill>
              </a:rPr>
              <a:t>kao</a:t>
            </a:r>
            <a:r>
              <a:rPr lang="en-US" sz="2000" dirty="0">
                <a:solidFill>
                  <a:srgbClr val="002060"/>
                </a:solidFill>
              </a:rPr>
              <a:t> i </a:t>
            </a:r>
            <a:r>
              <a:rPr lang="en-US" sz="2000" dirty="0" err="1">
                <a:solidFill>
                  <a:srgbClr val="002060"/>
                </a:solidFill>
              </a:rPr>
              <a:t>nad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nacionalnim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strategijama</a:t>
            </a:r>
            <a:r>
              <a:rPr lang="sr-Latn-RS" sz="2000" dirty="0" smtClean="0">
                <a:solidFill>
                  <a:srgbClr val="002060"/>
                </a:solidFill>
              </a:rPr>
              <a:t> </a:t>
            </a:r>
            <a:r>
              <a:rPr lang="sr-Latn-RS" sz="1800" dirty="0" smtClean="0">
                <a:solidFill>
                  <a:srgbClr val="002060"/>
                </a:solidFill>
              </a:rPr>
              <a:t>(</a:t>
            </a:r>
            <a:r>
              <a:rPr lang="sv-SE" sz="1800" dirty="0">
                <a:solidFill>
                  <a:srgbClr val="002060"/>
                </a:solidFill>
              </a:rPr>
              <a:t>Uredba Saveta EU br. </a:t>
            </a:r>
            <a:r>
              <a:rPr lang="sv-SE" sz="1800" dirty="0" smtClean="0">
                <a:solidFill>
                  <a:srgbClr val="002060"/>
                </a:solidFill>
              </a:rPr>
              <a:t>1698/2005</a:t>
            </a:r>
            <a:r>
              <a:rPr lang="sr-Latn-RS" sz="1800" dirty="0" smtClean="0">
                <a:solidFill>
                  <a:srgbClr val="002060"/>
                </a:solidFill>
              </a:rPr>
              <a:t>)</a:t>
            </a:r>
            <a:endParaRPr lang="sr-Latn-RS" sz="2000" dirty="0" smtClean="0">
              <a:solidFill>
                <a:srgbClr val="002060"/>
              </a:solidFill>
            </a:endParaRPr>
          </a:p>
          <a:p>
            <a:r>
              <a:rPr lang="en-US" sz="2000" dirty="0" err="1">
                <a:solidFill>
                  <a:srgbClr val="002060"/>
                </a:solidFill>
              </a:rPr>
              <a:t>Razmena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dobrih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praksi</a:t>
            </a:r>
            <a:r>
              <a:rPr lang="en-US" sz="2000" dirty="0">
                <a:solidFill>
                  <a:srgbClr val="002060"/>
                </a:solidFill>
              </a:rPr>
              <a:t> i </a:t>
            </a:r>
            <a:r>
              <a:rPr lang="en-US" sz="2000" dirty="0" err="1">
                <a:solidFill>
                  <a:srgbClr val="002060"/>
                </a:solidFill>
              </a:rPr>
              <a:t>deljenje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rezultata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evaluacije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može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značajno</a:t>
            </a:r>
            <a:r>
              <a:rPr lang="en-US" sz="2000" dirty="0">
                <a:solidFill>
                  <a:srgbClr val="002060"/>
                </a:solidFill>
              </a:rPr>
              <a:t> da </a:t>
            </a:r>
            <a:r>
              <a:rPr lang="en-US" sz="2000" dirty="0" err="1">
                <a:solidFill>
                  <a:srgbClr val="002060"/>
                </a:solidFill>
              </a:rPr>
              <a:t>doprinese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efikasnosti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ruralnog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razvoja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endParaRPr lang="sr-Latn-RS" sz="2000" dirty="0" smtClean="0">
              <a:solidFill>
                <a:srgbClr val="002060"/>
              </a:solidFill>
            </a:endParaRPr>
          </a:p>
          <a:p>
            <a:r>
              <a:rPr lang="en-US" sz="2000" dirty="0" err="1" smtClean="0">
                <a:solidFill>
                  <a:srgbClr val="002060"/>
                </a:solidFill>
              </a:rPr>
              <a:t>Nadgledanje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>
                <a:solidFill>
                  <a:srgbClr val="002060"/>
                </a:solidFill>
              </a:rPr>
              <a:t>i </a:t>
            </a:r>
            <a:r>
              <a:rPr lang="en-US" sz="2000" dirty="0" err="1">
                <a:solidFill>
                  <a:srgbClr val="002060"/>
                </a:solidFill>
              </a:rPr>
              <a:t>ocenjivanje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programa</a:t>
            </a:r>
            <a:endParaRPr lang="sr-Latn-RS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13666"/>
            <a:ext cx="5858063" cy="3036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1228" y="3244334"/>
            <a:ext cx="3978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i="1" dirty="0" smtClean="0"/>
              <a:t>- Evaluacija </a:t>
            </a:r>
            <a:r>
              <a:rPr lang="sr-Latn-CS" i="1" dirty="0"/>
              <a:t>strategija ruralnog </a:t>
            </a:r>
            <a:r>
              <a:rPr lang="sr-Latn-CS" i="1" dirty="0" smtClean="0"/>
              <a:t>razvoja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089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283152" cy="72008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-PL" sz="3600" dirty="0"/>
              <a:t>Tehnička pomoć i mreže za razvoj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213256"/>
              </p:ext>
            </p:extLst>
          </p:nvPr>
        </p:nvGraphicFramePr>
        <p:xfrm>
          <a:off x="323528" y="134076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5835019"/>
      </p:ext>
    </p:extLst>
  </p:cSld>
  <p:clrMapOvr>
    <a:masterClrMapping/>
  </p:clrMapOvr>
  <p:transition spd="slow">
    <p:push dir="u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l-PL" sz="3200" dirty="0"/>
              <a:t>Finansijska podrška EU za ruralni razvoj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>
            <a:noAutofit/>
          </a:bodyPr>
          <a:lstStyle/>
          <a:p>
            <a:r>
              <a:rPr lang="sr-Latn-RS" dirty="0" smtClean="0">
                <a:solidFill>
                  <a:srgbClr val="0070C0"/>
                </a:solidFill>
              </a:rPr>
              <a:t>Višegodišnje planiranje fin. sredstava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>
                <a:solidFill>
                  <a:srgbClr val="0070C0"/>
                </a:solidFill>
              </a:rPr>
              <a:t>2007. </a:t>
            </a:r>
            <a:r>
              <a:rPr lang="en-US" dirty="0" smtClean="0">
                <a:solidFill>
                  <a:srgbClr val="0070C0"/>
                </a:solidFill>
              </a:rPr>
              <a:t>g.</a:t>
            </a:r>
            <a:r>
              <a:rPr lang="sr-Latn-RS" dirty="0" smtClean="0">
                <a:solidFill>
                  <a:srgbClr val="0070C0"/>
                </a:solidFill>
              </a:rPr>
              <a:t> formirani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pri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čemu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će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svaki</a:t>
            </a:r>
            <a:r>
              <a:rPr lang="en-US" dirty="0">
                <a:solidFill>
                  <a:srgbClr val="0070C0"/>
                </a:solidFill>
              </a:rPr>
              <a:t> od </a:t>
            </a:r>
            <a:r>
              <a:rPr lang="en-US" dirty="0" err="1">
                <a:solidFill>
                  <a:srgbClr val="0070C0"/>
                </a:solidFill>
              </a:rPr>
              <a:t>njih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finansirati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jedan</a:t>
            </a:r>
            <a:r>
              <a:rPr lang="en-US" dirty="0">
                <a:solidFill>
                  <a:srgbClr val="0070C0"/>
                </a:solidFill>
              </a:rPr>
              <a:t> stub ZAP </a:t>
            </a:r>
            <a:r>
              <a:rPr lang="en-US" sz="2000" dirty="0" smtClean="0">
                <a:solidFill>
                  <a:srgbClr val="0070C0"/>
                </a:solidFill>
              </a:rPr>
              <a:t>(</a:t>
            </a:r>
            <a:r>
              <a:rPr lang="sr-Latn-RS" sz="2000" dirty="0" smtClean="0">
                <a:solidFill>
                  <a:srgbClr val="0070C0"/>
                </a:solidFill>
              </a:rPr>
              <a:t>EC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>
                <a:solidFill>
                  <a:srgbClr val="0070C0"/>
                </a:solidFill>
              </a:rPr>
              <a:t>2008):</a:t>
            </a:r>
          </a:p>
          <a:p>
            <a:r>
              <a:rPr lang="en-US" dirty="0" err="1" smtClean="0">
                <a:solidFill>
                  <a:srgbClr val="0070C0"/>
                </a:solidFill>
              </a:rPr>
              <a:t>Evropski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poljoprivredni</a:t>
            </a:r>
            <a:r>
              <a:rPr lang="en-US" dirty="0">
                <a:solidFill>
                  <a:srgbClr val="0070C0"/>
                </a:solidFill>
              </a:rPr>
              <a:t> fond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garancije</a:t>
            </a:r>
            <a:r>
              <a:rPr lang="en-US" dirty="0">
                <a:solidFill>
                  <a:srgbClr val="0070C0"/>
                </a:solidFill>
              </a:rPr>
              <a:t> (EAFG)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Stub </a:t>
            </a:r>
            <a:r>
              <a:rPr lang="en-US" dirty="0" smtClean="0">
                <a:solidFill>
                  <a:srgbClr val="0070C0"/>
                </a:solidFill>
              </a:rPr>
              <a:t>1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>
                <a:solidFill>
                  <a:srgbClr val="0070C0"/>
                </a:solidFill>
              </a:rPr>
              <a:t>Evropski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poljoprivredni</a:t>
            </a:r>
            <a:r>
              <a:rPr lang="en-US" dirty="0">
                <a:solidFill>
                  <a:srgbClr val="0070C0"/>
                </a:solidFill>
              </a:rPr>
              <a:t> fond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ruralni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razvoj</a:t>
            </a:r>
            <a:r>
              <a:rPr lang="en-US" dirty="0">
                <a:solidFill>
                  <a:srgbClr val="0070C0"/>
                </a:solidFill>
              </a:rPr>
              <a:t> (EAFRD) </a:t>
            </a:r>
            <a:r>
              <a:rPr lang="en-US" dirty="0" err="1">
                <a:solidFill>
                  <a:srgbClr val="0070C0"/>
                </a:solidFill>
              </a:rPr>
              <a:t>za</a:t>
            </a:r>
            <a:r>
              <a:rPr lang="en-US" dirty="0">
                <a:solidFill>
                  <a:srgbClr val="0070C0"/>
                </a:solidFill>
              </a:rPr>
              <a:t> Stub </a:t>
            </a:r>
            <a:r>
              <a:rPr lang="en-US" dirty="0" smtClean="0">
                <a:solidFill>
                  <a:srgbClr val="0070C0"/>
                </a:solidFill>
              </a:rPr>
              <a:t>2</a:t>
            </a:r>
            <a:endParaRPr lang="sr-Latn-RS" dirty="0" smtClean="0">
              <a:solidFill>
                <a:srgbClr val="0070C0"/>
              </a:solidFill>
            </a:endParaRPr>
          </a:p>
          <a:p>
            <a:r>
              <a:rPr lang="sr-Latn-RS" dirty="0">
                <a:solidFill>
                  <a:srgbClr val="0070C0"/>
                </a:solidFill>
              </a:rPr>
              <a:t>finansijske perspektive za period 2007-2013. godine. Za ruralni razvoj bilo je namenjeno 69,75 milijardi </a:t>
            </a:r>
            <a:r>
              <a:rPr lang="sr-Latn-RS" dirty="0" smtClean="0">
                <a:solidFill>
                  <a:srgbClr val="0070C0"/>
                </a:solidFill>
              </a:rPr>
              <a:t>evra </a:t>
            </a:r>
          </a:p>
          <a:p>
            <a:r>
              <a:rPr lang="sr-Latn-CS" b="1" dirty="0">
                <a:solidFill>
                  <a:srgbClr val="002060"/>
                </a:solidFill>
                <a:latin typeface="Times New Roman"/>
                <a:ea typeface="Times New Roman"/>
              </a:rPr>
              <a:t>Finansijska </a:t>
            </a:r>
            <a:r>
              <a:rPr lang="sr-Latn-CS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kontrola i revizija trošenja sredstava</a:t>
            </a:r>
          </a:p>
          <a:p>
            <a:r>
              <a:rPr lang="sr-Latn-CS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Ko-finansiranje </a:t>
            </a:r>
            <a:r>
              <a:rPr lang="sr-Latn-CS" dirty="0" smtClean="0">
                <a:solidFill>
                  <a:srgbClr val="002060"/>
                </a:solidFill>
                <a:latin typeface="Times New Roman"/>
                <a:ea typeface="Times New Roman"/>
              </a:rPr>
              <a:t>(</a:t>
            </a:r>
            <a:r>
              <a:rPr lang="pl-PL" dirty="0">
                <a:solidFill>
                  <a:srgbClr val="002060"/>
                </a:solidFill>
                <a:latin typeface="Times New Roman"/>
                <a:ea typeface="Times New Roman"/>
              </a:rPr>
              <a:t>od 20 % i maksimuma od 50 % (75% u regionima približavanja – konvergencije</a:t>
            </a:r>
            <a:r>
              <a:rPr lang="pl-PL" dirty="0" smtClean="0">
                <a:solidFill>
                  <a:srgbClr val="002060"/>
                </a:solidFill>
                <a:latin typeface="Times New Roman"/>
                <a:ea typeface="Times New Roman"/>
              </a:rPr>
              <a:t>)- za najudaljenije </a:t>
            </a:r>
            <a:r>
              <a:rPr lang="pl-PL" dirty="0">
                <a:solidFill>
                  <a:srgbClr val="002060"/>
                </a:solidFill>
                <a:latin typeface="Times New Roman"/>
                <a:ea typeface="Times New Roman"/>
              </a:rPr>
              <a:t>regione i Egejska ostrva, maksimum ko-finansiranja iznosio bi do 85</a:t>
            </a:r>
            <a:r>
              <a:rPr lang="pl-PL" dirty="0" smtClean="0">
                <a:solidFill>
                  <a:srgbClr val="002060"/>
                </a:solidFill>
                <a:latin typeface="Times New Roman"/>
                <a:ea typeface="Times New Roman"/>
              </a:rPr>
              <a:t>%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31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408712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dirty="0" err="1"/>
              <a:t>Značaj</a:t>
            </a:r>
            <a:r>
              <a:rPr lang="en-US" sz="4000" dirty="0"/>
              <a:t> </a:t>
            </a:r>
            <a:r>
              <a:rPr lang="sr-Latn-RS" sz="4000" dirty="0" smtClean="0"/>
              <a:t>kursa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849863"/>
              </p:ext>
            </p:extLst>
          </p:nvPr>
        </p:nvGraphicFramePr>
        <p:xfrm>
          <a:off x="457200" y="1268760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48900605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5760640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Latn-RS" sz="2800" dirty="0" smtClean="0">
                <a:solidFill>
                  <a:srgbClr val="002060"/>
                </a:solidFill>
              </a:rPr>
              <a:t>Ruralna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sr-Latn-RS" sz="2800" dirty="0" smtClean="0">
                <a:solidFill>
                  <a:srgbClr val="002060"/>
                </a:solidFill>
              </a:rPr>
              <a:t>politika </a:t>
            </a:r>
            <a:r>
              <a:rPr lang="en-US" sz="2800" dirty="0" smtClean="0">
                <a:solidFill>
                  <a:srgbClr val="002060"/>
                </a:solidFill>
              </a:rPr>
              <a:t>EU </a:t>
            </a:r>
            <a:r>
              <a:rPr lang="sr-Latn-RS" sz="2800" dirty="0" smtClean="0">
                <a:solidFill>
                  <a:srgbClr val="002060"/>
                </a:solidFill>
              </a:rPr>
              <a:t>(</a:t>
            </a:r>
            <a:r>
              <a:rPr lang="en-US" sz="2800" dirty="0" smtClean="0">
                <a:solidFill>
                  <a:srgbClr val="002060"/>
                </a:solidFill>
              </a:rPr>
              <a:t>2014-2020</a:t>
            </a:r>
            <a:r>
              <a:rPr lang="sr-Latn-RS" sz="2800" dirty="0" smtClean="0">
                <a:solidFill>
                  <a:srgbClr val="002060"/>
                </a:solidFill>
              </a:rPr>
              <a:t>)</a:t>
            </a:r>
            <a:endParaRPr lang="en-US" sz="2800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993680"/>
              </p:ext>
            </p:extLst>
          </p:nvPr>
        </p:nvGraphicFramePr>
        <p:xfrm>
          <a:off x="251520" y="1412776"/>
          <a:ext cx="843528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24551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499176" cy="6480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n-NO" sz="2400" dirty="0"/>
              <a:t>Budžet EU za programski period 2014-2020. godine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56452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78444131"/>
      </p:ext>
    </p:extLst>
  </p:cSld>
  <p:clrMapOvr>
    <a:masterClrMapping/>
  </p:clrMapOvr>
  <p:transition spd="slow">
    <p:randomBar dir="vert"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223" y="476672"/>
            <a:ext cx="8229600" cy="72008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4000" dirty="0"/>
              <a:t>Tri </a:t>
            </a:r>
            <a:r>
              <a:rPr lang="en-US" sz="4000" dirty="0" err="1"/>
              <a:t>osnovna</a:t>
            </a:r>
            <a:r>
              <a:rPr lang="en-US" sz="4000" dirty="0"/>
              <a:t> </a:t>
            </a:r>
            <a:r>
              <a:rPr lang="en-US" sz="4000" dirty="0" err="1"/>
              <a:t>prioriteta</a:t>
            </a:r>
            <a:r>
              <a:rPr lang="en-US" sz="4000" dirty="0"/>
              <a:t> </a:t>
            </a:r>
            <a:r>
              <a:rPr lang="en-US" sz="4000" dirty="0" err="1"/>
              <a:t>Evropa</a:t>
            </a:r>
            <a:r>
              <a:rPr lang="en-US" sz="4000" dirty="0"/>
              <a:t>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Evropa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2020“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ukazuje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na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konkretne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5">
                    <a:lumMod val="50000"/>
                  </a:schemeClr>
                </a:solidFill>
              </a:rPr>
              <a:t>ciljeve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zapošljavanje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inovacije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obrazovanje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uključivanja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upravljanje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klimom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</a:rPr>
              <a:t> / </a:t>
            </a:r>
            <a:r>
              <a:rPr lang="en-US" sz="2000" dirty="0" err="1">
                <a:solidFill>
                  <a:schemeClr val="accent5">
                    <a:lumMod val="50000"/>
                  </a:schemeClr>
                </a:solidFill>
              </a:rPr>
              <a:t>energijom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 descr="C:\Users\Korisnik\Desktop\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2564904"/>
            <a:ext cx="5832648" cy="3920072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4860032" y="6484976"/>
            <a:ext cx="13452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400" i="1" dirty="0"/>
              <a:t>Mantino (2010)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6444206" y="2564904"/>
            <a:ext cx="2160241" cy="392415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CS" dirty="0">
                <a:solidFill>
                  <a:schemeClr val="accent6">
                    <a:lumMod val="75000"/>
                  </a:schemeClr>
                </a:solidFill>
              </a:rPr>
              <a:t>Karakteristika </a:t>
            </a:r>
            <a:r>
              <a:rPr lang="sr-Latn-CS" dirty="0" smtClean="0">
                <a:solidFill>
                  <a:schemeClr val="accent6">
                    <a:lumMod val="75000"/>
                  </a:schemeClr>
                </a:solidFill>
              </a:rPr>
              <a:t>ruralne politike (2014 – 2020) je </a:t>
            </a:r>
            <a:r>
              <a:rPr lang="sr-Latn-CS" dirty="0">
                <a:solidFill>
                  <a:schemeClr val="accent6">
                    <a:lumMod val="75000"/>
                  </a:schemeClr>
                </a:solidFill>
              </a:rPr>
              <a:t>njena koordinacija s drugim sektorskim politikama EU. </a:t>
            </a:r>
            <a:endParaRPr lang="sr-Latn-C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sr-Latn-CS" dirty="0" smtClean="0">
                <a:solidFill>
                  <a:schemeClr val="accent6">
                    <a:lumMod val="75000"/>
                  </a:schemeClr>
                </a:solidFill>
              </a:rPr>
              <a:t>Novi </a:t>
            </a:r>
            <a:r>
              <a:rPr lang="sr-Latn-CS" dirty="0">
                <a:solidFill>
                  <a:schemeClr val="accent6">
                    <a:lumMod val="75000"/>
                  </a:schemeClr>
                </a:solidFill>
              </a:rPr>
              <a:t>pravni mehanizam, koji će osigurati ovu koordinaciju </a:t>
            </a:r>
            <a:r>
              <a:rPr lang="sr-Latn-CS" dirty="0" smtClean="0">
                <a:solidFill>
                  <a:schemeClr val="accent6">
                    <a:lumMod val="75000"/>
                  </a:schemeClr>
                </a:solidFill>
              </a:rPr>
              <a:t>je </a:t>
            </a:r>
            <a:r>
              <a:rPr lang="sr-Latn-CS" sz="1700" b="1" dirty="0">
                <a:solidFill>
                  <a:schemeClr val="accent5">
                    <a:lumMod val="50000"/>
                  </a:schemeClr>
                </a:solidFill>
              </a:rPr>
              <a:t>“Zajednički strateški okvir</a:t>
            </a:r>
            <a:r>
              <a:rPr lang="sr-Latn-CS" sz="1700" b="1" dirty="0" smtClean="0">
                <a:solidFill>
                  <a:schemeClr val="accent5">
                    <a:lumMod val="50000"/>
                  </a:schemeClr>
                </a:solidFill>
              </a:rPr>
              <a:t>” (</a:t>
            </a:r>
            <a:r>
              <a:rPr lang="sr-Latn-CS" sz="1700" b="1" dirty="0">
                <a:solidFill>
                  <a:schemeClr val="accent5">
                    <a:lumMod val="50000"/>
                  </a:schemeClr>
                </a:solidFill>
              </a:rPr>
              <a:t>CSF</a:t>
            </a:r>
            <a:r>
              <a:rPr lang="sr-Latn-CS" sz="1700" b="1" dirty="0" smtClean="0">
                <a:solidFill>
                  <a:schemeClr val="accent5">
                    <a:lumMod val="50000"/>
                  </a:schemeClr>
                </a:solidFill>
              </a:rPr>
              <a:t>) </a:t>
            </a:r>
            <a:r>
              <a:rPr lang="sr-Latn-CS" sz="1700" b="1" dirty="0" smtClean="0">
                <a:solidFill>
                  <a:schemeClr val="accent5">
                    <a:lumMod val="50000"/>
                  </a:schemeClr>
                </a:solidFill>
                <a:latin typeface="Times New Roman"/>
                <a:cs typeface="Times New Roman"/>
              </a:rPr>
              <a:t>→</a:t>
            </a:r>
            <a:endParaRPr lang="en-US" sz="17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2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6984776" cy="1080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en-US" sz="3200" dirty="0" err="1"/>
              <a:t>Zajednička</a:t>
            </a:r>
            <a:r>
              <a:rPr lang="en-US" sz="3200" dirty="0"/>
              <a:t> </a:t>
            </a:r>
            <a:r>
              <a:rPr lang="en-US" sz="3200" dirty="0" err="1"/>
              <a:t>Strateški</a:t>
            </a:r>
            <a:r>
              <a:rPr lang="en-US" sz="3200" dirty="0"/>
              <a:t> </a:t>
            </a:r>
            <a:r>
              <a:rPr lang="en-US" sz="3200" dirty="0" err="1"/>
              <a:t>okvir</a:t>
            </a:r>
            <a:r>
              <a:rPr lang="en-US" sz="3200" dirty="0"/>
              <a:t> (CSF) </a:t>
            </a:r>
            <a:r>
              <a:rPr lang="en-US" sz="3200" dirty="0" smtClean="0"/>
              <a:t>– </a:t>
            </a:r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US" sz="3200" dirty="0" smtClean="0"/>
              <a:t>EU </a:t>
            </a:r>
            <a:r>
              <a:rPr lang="en-US" sz="3200" dirty="0"/>
              <a:t>2020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303101"/>
              </p:ext>
            </p:extLst>
          </p:nvPr>
        </p:nvGraphicFramePr>
        <p:xfrm>
          <a:off x="251520" y="1412776"/>
          <a:ext cx="8712968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806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67" y="404664"/>
            <a:ext cx="8229600" cy="72008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err="1"/>
              <a:t>Ruralni</a:t>
            </a:r>
            <a:r>
              <a:rPr lang="en-US" sz="2800" dirty="0"/>
              <a:t> </a:t>
            </a:r>
            <a:r>
              <a:rPr lang="en-US" sz="2800" dirty="0" err="1"/>
              <a:t>razvoj</a:t>
            </a:r>
            <a:r>
              <a:rPr lang="en-US" sz="2800" dirty="0"/>
              <a:t> u </a:t>
            </a:r>
            <a:r>
              <a:rPr lang="en-US" sz="2800" dirty="0" err="1"/>
              <a:t>novom</a:t>
            </a:r>
            <a:r>
              <a:rPr lang="en-US" sz="2800" dirty="0"/>
              <a:t> </a:t>
            </a:r>
            <a:r>
              <a:rPr lang="en-US" sz="2800" dirty="0" err="1"/>
              <a:t>okviru</a:t>
            </a:r>
            <a:r>
              <a:rPr lang="en-US" sz="2800" dirty="0"/>
              <a:t> (</a:t>
            </a:r>
            <a:r>
              <a:rPr lang="en-US" sz="2800" dirty="0" err="1"/>
              <a:t>posle</a:t>
            </a:r>
            <a:r>
              <a:rPr lang="en-US" sz="2800" dirty="0"/>
              <a:t> 2014. </a:t>
            </a:r>
            <a:r>
              <a:rPr lang="en-US" sz="2800" dirty="0" smtClean="0"/>
              <a:t>god</a:t>
            </a:r>
            <a:r>
              <a:rPr lang="sr-Latn-RS" sz="2800" dirty="0" smtClean="0"/>
              <a:t>.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67" y="1528762"/>
            <a:ext cx="7471019" cy="461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32240" y="6237312"/>
            <a:ext cx="1096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600" i="1" dirty="0" smtClean="0"/>
              <a:t>(EC, 2020)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48551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  <p:sndAc>
          <p:stSnd>
            <p:snd r:embed="rId2" name="click.wav"/>
          </p:stSnd>
        </p:sndAc>
      </p:transition>
    </mc:Choice>
    <mc:Fallback>
      <p:transition spd="slow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4000" dirty="0" err="1"/>
              <a:t>Prioriteti</a:t>
            </a:r>
            <a:r>
              <a:rPr lang="en-US" sz="4000" dirty="0"/>
              <a:t> i </a:t>
            </a:r>
            <a:r>
              <a:rPr lang="en-US" sz="4000" dirty="0" err="1"/>
              <a:t>područja</a:t>
            </a:r>
            <a:r>
              <a:rPr lang="en-US" sz="4000" dirty="0"/>
              <a:t> </a:t>
            </a:r>
            <a:r>
              <a:rPr lang="en-US" sz="4000" dirty="0" err="1"/>
              <a:t>intervencije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lvl="0"/>
            <a:endParaRPr lang="sr-Latn-RS" sz="8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en-US" sz="1600" b="1" i="1" dirty="0" err="1" smtClean="0">
                <a:solidFill>
                  <a:schemeClr val="accent3">
                    <a:lumMod val="75000"/>
                  </a:schemeClr>
                </a:solidFill>
              </a:rPr>
              <a:t>PRIORITETI</a:t>
            </a:r>
            <a:r>
              <a:rPr lang="sr-Latn-RS" sz="1600" b="1" i="1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Poboljšanje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transparentnosti i efikasnosti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finansiranja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- boljom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kordinacijom </a:t>
            </a:r>
            <a:endParaRPr lang="vi-VN" sz="16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Promocija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vidljivosti doprinosa ruralnog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razvoja</a:t>
            </a:r>
            <a:endParaRPr lang="vi-VN" sz="16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Upravljanje fondovima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pojednostavljenim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procedurama, zajedničkim principima i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pravilima</a:t>
            </a:r>
            <a:endParaRPr lang="vi-VN" sz="16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Definisanje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projektnih prioriteta,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takmičenja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između ruralnih i urbanih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područja</a:t>
            </a:r>
            <a:endParaRPr lang="vi-VN" sz="16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Nacionalne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administracije </a:t>
            </a:r>
            <a:r>
              <a:rPr lang="sr-Latn-RS" sz="1600" i="1" dirty="0" smtClean="0">
                <a:solidFill>
                  <a:schemeClr val="accent3">
                    <a:lumMod val="75000"/>
                  </a:schemeClr>
                </a:solidFill>
              </a:rPr>
              <a:t>i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koordiniranje njihovih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uprava</a:t>
            </a:r>
            <a:endParaRPr lang="vi-VN" sz="16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Diskusije </a:t>
            </a:r>
            <a:r>
              <a:rPr lang="vi-VN" sz="1600" i="1" dirty="0">
                <a:solidFill>
                  <a:schemeClr val="accent3">
                    <a:lumMod val="75000"/>
                  </a:schemeClr>
                </a:solidFill>
              </a:rPr>
              <a:t>o poboljšanju detalja pre sprovođenja </a:t>
            </a:r>
            <a:r>
              <a:rPr lang="vi-VN" sz="1600" i="1" dirty="0" smtClean="0">
                <a:solidFill>
                  <a:schemeClr val="accent3">
                    <a:lumMod val="75000"/>
                  </a:schemeClr>
                </a:solidFill>
              </a:rPr>
              <a:t>CSF</a:t>
            </a:r>
            <a:endParaRPr lang="vi-VN" sz="1600" i="1" dirty="0">
              <a:solidFill>
                <a:schemeClr val="accent3">
                  <a:lumMod val="75000"/>
                </a:schemeClr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endParaRPr lang="sr-Latn-RS" sz="1600" b="1" i="1" dirty="0"/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sr-Latn-RS" sz="1600" b="1" i="1" dirty="0" smtClean="0">
                <a:solidFill>
                  <a:srgbClr val="800000"/>
                </a:solidFill>
              </a:rPr>
              <a:t>PODRUČJA INTERVENCIJE: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pl-PL" sz="1600" i="1" dirty="0" smtClean="0">
                <a:solidFill>
                  <a:srgbClr val="800000"/>
                </a:solidFill>
              </a:rPr>
              <a:t>transfer </a:t>
            </a:r>
            <a:r>
              <a:rPr lang="pl-PL" sz="1600" i="1" dirty="0">
                <a:solidFill>
                  <a:srgbClr val="800000"/>
                </a:solidFill>
              </a:rPr>
              <a:t>znanja i </a:t>
            </a:r>
            <a:r>
              <a:rPr lang="pl-PL" sz="1600" i="1" dirty="0" smtClean="0">
                <a:solidFill>
                  <a:srgbClr val="800000"/>
                </a:solidFill>
              </a:rPr>
              <a:t>inovacija (učenje, edukacije)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pl-PL" sz="1600" i="1" dirty="0" smtClean="0">
                <a:solidFill>
                  <a:srgbClr val="800000"/>
                </a:solidFill>
              </a:rPr>
              <a:t>rast </a:t>
            </a:r>
            <a:r>
              <a:rPr lang="pl-PL" sz="1600" i="1" dirty="0">
                <a:solidFill>
                  <a:srgbClr val="800000"/>
                </a:solidFill>
              </a:rPr>
              <a:t>konkurentnosti i </a:t>
            </a:r>
            <a:r>
              <a:rPr lang="pl-PL" sz="1600" i="1" dirty="0" smtClean="0">
                <a:solidFill>
                  <a:srgbClr val="800000"/>
                </a:solidFill>
              </a:rPr>
              <a:t>održivosti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sr-Latn-RS" sz="1600" i="1" dirty="0" smtClean="0">
                <a:solidFill>
                  <a:srgbClr val="800000"/>
                </a:solidFill>
              </a:rPr>
              <a:t>p</a:t>
            </a:r>
            <a:r>
              <a:rPr lang="pt-BR" sz="1600" i="1" dirty="0">
                <a:solidFill>
                  <a:srgbClr val="800000"/>
                </a:solidFill>
              </a:rPr>
              <a:t>romovisanje organizacije lanca snabdevanja </a:t>
            </a:r>
            <a:r>
              <a:rPr lang="pt-BR" sz="1600" i="1" dirty="0" smtClean="0">
                <a:solidFill>
                  <a:srgbClr val="800000"/>
                </a:solidFill>
              </a:rPr>
              <a:t>hranom</a:t>
            </a:r>
            <a:endParaRPr lang="sr-Latn-RS" sz="1600" i="1" dirty="0" smtClean="0">
              <a:solidFill>
                <a:srgbClr val="80000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pt-BR" sz="1600" i="1" dirty="0" smtClean="0">
                <a:solidFill>
                  <a:srgbClr val="800000"/>
                </a:solidFill>
              </a:rPr>
              <a:t>bolje </a:t>
            </a:r>
            <a:r>
              <a:rPr lang="pt-BR" sz="1600" i="1" dirty="0">
                <a:solidFill>
                  <a:srgbClr val="800000"/>
                </a:solidFill>
              </a:rPr>
              <a:t>upravljanje rizicima u </a:t>
            </a:r>
            <a:r>
              <a:rPr lang="pt-BR" sz="1600" i="1" dirty="0" smtClean="0">
                <a:solidFill>
                  <a:srgbClr val="800000"/>
                </a:solidFill>
              </a:rPr>
              <a:t>poljoprivredi</a:t>
            </a:r>
            <a:r>
              <a:rPr lang="vi-VN" sz="1600" i="1" dirty="0" smtClean="0">
                <a:solidFill>
                  <a:srgbClr val="800000"/>
                </a:solidFill>
              </a:rPr>
              <a:t> </a:t>
            </a:r>
            <a:endParaRPr lang="sr-Latn-RS" sz="1600" i="1" dirty="0" smtClean="0">
              <a:solidFill>
                <a:srgbClr val="800000"/>
              </a:solidFill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sr-Latn-RS" sz="1600" i="1" dirty="0" smtClean="0">
                <a:solidFill>
                  <a:srgbClr val="800000"/>
                </a:solidFill>
              </a:rPr>
              <a:t>očuvanje </a:t>
            </a:r>
            <a:r>
              <a:rPr lang="sr-Latn-RS" sz="1600" i="1" dirty="0">
                <a:solidFill>
                  <a:srgbClr val="800000"/>
                </a:solidFill>
              </a:rPr>
              <a:t>i unapređenje ekosistema </a:t>
            </a:r>
            <a:r>
              <a:rPr lang="sr-Latn-RS" sz="1600" i="1" dirty="0" smtClean="0">
                <a:solidFill>
                  <a:srgbClr val="800000"/>
                </a:solidFill>
              </a:rPr>
              <a:t>(npr. NATURA </a:t>
            </a:r>
            <a:r>
              <a:rPr lang="sr-Latn-RS" sz="1600" i="1" dirty="0">
                <a:solidFill>
                  <a:srgbClr val="800000"/>
                </a:solidFill>
              </a:rPr>
              <a:t>2000</a:t>
            </a:r>
            <a:r>
              <a:rPr lang="sr-Latn-RS" sz="1600" i="1" dirty="0" smtClean="0">
                <a:solidFill>
                  <a:srgbClr val="800000"/>
                </a:solidFill>
              </a:rPr>
              <a:t>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sr-Latn-RS" sz="1600" i="1" dirty="0" smtClean="0">
                <a:solidFill>
                  <a:srgbClr val="800000"/>
                </a:solidFill>
              </a:rPr>
              <a:t>poboljšanje </a:t>
            </a:r>
            <a:r>
              <a:rPr lang="sr-Latn-RS" sz="1600" i="1" dirty="0">
                <a:solidFill>
                  <a:srgbClr val="800000"/>
                </a:solidFill>
              </a:rPr>
              <a:t>efikasnosti korišćenja </a:t>
            </a:r>
            <a:r>
              <a:rPr lang="sr-Latn-RS" sz="1600" i="1" dirty="0" smtClean="0">
                <a:solidFill>
                  <a:srgbClr val="800000"/>
                </a:solidFill>
              </a:rPr>
              <a:t>resursa (smanjiti GHG za 20 % 2020)</a:t>
            </a:r>
          </a:p>
          <a:p>
            <a:pPr lvl="0">
              <a:lnSpc>
                <a:spcPct val="120000"/>
              </a:lnSpc>
              <a:spcBef>
                <a:spcPts val="0"/>
              </a:spcBef>
              <a:spcAft>
                <a:spcPts val="200"/>
              </a:spcAft>
            </a:pPr>
            <a:r>
              <a:rPr lang="sr-Latn-RS" sz="1600" i="1" dirty="0" smtClean="0">
                <a:solidFill>
                  <a:srgbClr val="800000"/>
                </a:solidFill>
              </a:rPr>
              <a:t>promocija </a:t>
            </a:r>
            <a:r>
              <a:rPr lang="sr-Latn-RS" sz="1600" i="1" dirty="0">
                <a:solidFill>
                  <a:srgbClr val="800000"/>
                </a:solidFill>
              </a:rPr>
              <a:t>socijalnog </a:t>
            </a:r>
            <a:r>
              <a:rPr lang="sr-Latn-RS" sz="1600" i="1" dirty="0" smtClean="0">
                <a:solidFill>
                  <a:srgbClr val="800000"/>
                </a:solidFill>
              </a:rPr>
              <a:t>uključivanja, smanjenje </a:t>
            </a:r>
            <a:r>
              <a:rPr lang="sr-Latn-RS" sz="1600" i="1" dirty="0">
                <a:solidFill>
                  <a:srgbClr val="800000"/>
                </a:solidFill>
              </a:rPr>
              <a:t>siromaštva i ekonomski </a:t>
            </a:r>
            <a:r>
              <a:rPr lang="sr-Latn-RS" sz="1600" i="1" dirty="0" smtClean="0">
                <a:solidFill>
                  <a:srgbClr val="800000"/>
                </a:solidFill>
              </a:rPr>
              <a:t>razvoj</a:t>
            </a:r>
            <a:endParaRPr lang="sr-Latn-RS" sz="1600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876573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nn-NO" sz="3200" dirty="0"/>
              <a:t>Perspektive i ciljevi ZAP za budući period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87208" cy="4525963"/>
          </a:xfrm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sr-Latn-RS" sz="2200" b="1" dirty="0" smtClean="0">
                <a:solidFill>
                  <a:srgbClr val="002060"/>
                </a:solidFill>
                <a:latin typeface="Century" panose="02040604050505020304" pitchFamily="18" charset="0"/>
                <a:ea typeface="Cambria" panose="02040503050406030204" pitchFamily="18" charset="0"/>
              </a:rPr>
              <a:t>N</a:t>
            </a:r>
            <a:r>
              <a:rPr lang="vi-VN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ASTAV</a:t>
            </a:r>
            <a:r>
              <a:rPr lang="sr-Latn-RS" sz="2200" b="1" dirty="0" smtClean="0">
                <a:solidFill>
                  <a:srgbClr val="002060"/>
                </a:solidFill>
                <a:latin typeface="Century" panose="02040604050505020304" pitchFamily="18" charset="0"/>
                <a:ea typeface="Cambria" panose="02040503050406030204" pitchFamily="18" charset="0"/>
              </a:rPr>
              <a:t>AK </a:t>
            </a:r>
            <a:r>
              <a:rPr lang="vi-VN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SUOČAVA</a:t>
            </a:r>
            <a:r>
              <a:rPr lang="sr-Latn-RS" sz="2200" b="1" dirty="0" smtClean="0">
                <a:solidFill>
                  <a:srgbClr val="002060"/>
                </a:solidFill>
                <a:latin typeface="Century" panose="02040604050505020304" pitchFamily="18" charset="0"/>
                <a:ea typeface="Cambria" panose="02040503050406030204" pitchFamily="18" charset="0"/>
              </a:rPr>
              <a:t>NJA </a:t>
            </a:r>
            <a:r>
              <a:rPr lang="vi-VN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 IZAZOVIMA I KLJUČN</a:t>
            </a:r>
            <a:r>
              <a:rPr lang="sr-Latn-RS" sz="2200" b="1" dirty="0" smtClean="0">
                <a:solidFill>
                  <a:srgbClr val="002060"/>
                </a:solidFill>
                <a:latin typeface="Century" panose="02040604050505020304" pitchFamily="18" charset="0"/>
                <a:ea typeface="Cambria" panose="02040503050406030204" pitchFamily="18" charset="0"/>
              </a:rPr>
              <a:t>A</a:t>
            </a:r>
            <a:r>
              <a:rPr lang="vi-VN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ULOG</a:t>
            </a:r>
            <a:r>
              <a:rPr lang="sr-Latn-RS" sz="2200" b="1" dirty="0" smtClean="0">
                <a:solidFill>
                  <a:srgbClr val="002060"/>
                </a:solidFill>
                <a:latin typeface="Century" panose="02040604050505020304" pitchFamily="18" charset="0"/>
                <a:ea typeface="Cambria" panose="02040503050406030204" pitchFamily="18" charset="0"/>
              </a:rPr>
              <a:t>A</a:t>
            </a:r>
            <a:r>
              <a:rPr lang="vi-VN" sz="22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U OSTVARENJU JUNCKER PRIORITETA U CELOSTI, USKLAĐENA S DRUGIM POLITIKAMA, A POSEBNO </a:t>
            </a:r>
            <a:r>
              <a:rPr lang="vi-VN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sr-Latn-RS" sz="1400" dirty="0" smtClean="0">
                <a:solidFill>
                  <a:srgbClr val="002060"/>
                </a:solidFill>
                <a:latin typeface="Century" panose="02040604050505020304" pitchFamily="18" charset="0"/>
                <a:ea typeface="Cambria" panose="02040503050406030204" pitchFamily="18" charset="0"/>
              </a:rPr>
              <a:t>EC</a:t>
            </a:r>
            <a:r>
              <a:rPr lang="vi-VN" sz="14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2017):</a:t>
            </a:r>
            <a:r>
              <a:rPr lang="vi-VN" sz="2200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vi-VN" sz="2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podsticanje </a:t>
            </a:r>
            <a:r>
              <a:rPr lang="vi-VN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kvalitetnog zapošljavanja, rasta i </a:t>
            </a:r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investicija</a:t>
            </a:r>
            <a:endParaRPr lang="vi-VN" sz="20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iskorištavanje </a:t>
            </a:r>
            <a:r>
              <a:rPr lang="vi-VN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potencijala energetske unije, cirkularne i bio-ekonomije uz jačanje brige za životnu sredinu i borbe i adaptacije klimatskim </a:t>
            </a:r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promenama</a:t>
            </a:r>
            <a:endParaRPr lang="vi-VN" sz="20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iznošenje </a:t>
            </a:r>
            <a:r>
              <a:rPr lang="vi-VN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rezultata istraživanja i inovacija iz laboratorija na proizvodna područja i </a:t>
            </a:r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tržišta</a:t>
            </a:r>
            <a:endParaRPr lang="vi-VN" sz="20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potpuno </a:t>
            </a:r>
            <a:r>
              <a:rPr lang="vi-VN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povezivanje poljoprivrednika i sela s digitalnom </a:t>
            </a:r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ekonomijom</a:t>
            </a:r>
            <a:endParaRPr lang="vi-VN" sz="20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doprinos </a:t>
            </a:r>
            <a:r>
              <a:rPr lang="vi-VN" sz="2000" i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agendi Europske komisije o </a:t>
            </a:r>
            <a:r>
              <a:rPr lang="vi-VN" sz="2000" i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migracijima</a:t>
            </a:r>
            <a:endParaRPr lang="vi-VN" sz="2000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430888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262722" y="1196752"/>
            <a:ext cx="8485742" cy="5256584"/>
          </a:xfr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R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Koncept </a:t>
            </a:r>
            <a:r>
              <a:rPr lang="sr-Latn-R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održivog ruralnog razvoja pojavljuje se kao odgovor na velike izazove s kojima se sučavaju ruralna područja </a:t>
            </a:r>
            <a:r>
              <a:rPr lang="sr-Latn-R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RS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pšte </a:t>
            </a:r>
            <a:r>
              <a:rPr lang="vi-VN" alt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stanje u ruralnim područjima </a:t>
            </a:r>
            <a:r>
              <a:rPr lang="sr-Latn-RS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EU, 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</a:t>
            </a:r>
            <a:r>
              <a:rPr lang="sr-Latn-RS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još uvek 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NEZADOVOLJAVAJUĆE, </a:t>
            </a:r>
            <a:r>
              <a:rPr lang="vi-VN" alt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je neophodno </a:t>
            </a:r>
            <a:r>
              <a:rPr lang="sr-Latn-RS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kontinuirano 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inovirati </a:t>
            </a:r>
            <a:r>
              <a:rPr lang="vi-VN" alt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politiku ruralnog razvoja i implementirati 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predlog</a:t>
            </a:r>
            <a:r>
              <a:rPr lang="sr-Latn-RS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1600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smernice</a:t>
            </a:r>
            <a:r>
              <a:rPr lang="sr-Latn-RS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RS" altLang="en-US" sz="1600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koji će ruralna područja učiniti pristojim mestom za život i rad svih stanovnika!</a:t>
            </a:r>
            <a:endParaRPr lang="sr-Latn-RS" altLang="en-US" sz="16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R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Intencija </a:t>
            </a:r>
            <a:r>
              <a:rPr lang="sr-Latn-R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na transferu znanja i inovacija, rastu konkurentnosti ruralnih subjekata, upravljanju rizicima, aktivnom učešću ruralnih zajednica u razvoju lokalne ekonomije,  očuvanju ekosistema, socijalnoj inkluziji i dr.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R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Prezentovani rezultati istraživanja pomažu da se razvije svest o potrebi rešavanja nagomilanih problema u ruralnim područjima, a takođe, da se steknu osnove za koncipiranje domaće ruralne politike </a:t>
            </a:r>
            <a:r>
              <a:rPr lang="sr-Latn-RS" altLang="en-US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 model uz izvesna prilagođavanja)</a:t>
            </a:r>
            <a:endParaRPr lang="sr-Latn-RS" alt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sr-Latn-R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Šanse </a:t>
            </a:r>
            <a:r>
              <a:rPr lang="sr-Latn-RS" altLang="en-US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ruralnog razvoja </a:t>
            </a:r>
            <a:r>
              <a:rPr lang="sr-Latn-RS" altLang="en-US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realne zahvaljujući potencijalima kojima raspolažu, kao i sve većoj strukturalnoj podršci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endParaRPr lang="sr-Latn-RS" altLang="en-US" sz="15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3848" y="188640"/>
            <a:ext cx="277851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sr-Latn-RS" sz="3200" b="1" dirty="0" smtClean="0">
                <a:solidFill>
                  <a:schemeClr val="tx2">
                    <a:lumMod val="50000"/>
                  </a:schemeClr>
                </a:solidFill>
              </a:rPr>
              <a:t>Z A K LJ U Č A K</a:t>
            </a:r>
            <a:endParaRPr lang="sr-Latn-R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27760"/>
      </p:ext>
    </p:extLst>
  </p:cSld>
  <p:clrMapOvr>
    <a:masterClrMapping/>
  </p:clrMapOvr>
  <p:transition spd="slow">
    <p:cover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5750" y="83671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6600" b="1" dirty="0" smtClean="0">
                <a:solidFill>
                  <a:srgbClr val="800000"/>
                </a:solidFill>
                <a:latin typeface="Algerian" panose="04020705040A02060702" pitchFamily="82" charset="0"/>
                <a:cs typeface="Aharoni" pitchFamily="2" charset="-79"/>
              </a:rPr>
              <a:t>HVALA NA PAŽNJI</a:t>
            </a:r>
            <a:r>
              <a:rPr lang="sr-Latn-RS" sz="7200" b="1" dirty="0" smtClean="0">
                <a:solidFill>
                  <a:srgbClr val="800000"/>
                </a:solidFill>
                <a:latin typeface="Algerian" panose="04020705040A02060702" pitchFamily="82" charset="0"/>
                <a:cs typeface="Aharoni" pitchFamily="2" charset="-79"/>
              </a:rPr>
              <a:t>!</a:t>
            </a:r>
            <a:endParaRPr lang="x-none" sz="7200" b="1" dirty="0" smtClean="0">
              <a:solidFill>
                <a:srgbClr val="800000"/>
              </a:solidFill>
              <a:latin typeface="Algerian" panose="04020705040A02060702" pitchFamily="82" charset="0"/>
              <a:cs typeface="Aharoni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90" y="1916832"/>
            <a:ext cx="7762758" cy="461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317411"/>
      </p:ext>
    </p:extLst>
  </p:cSld>
  <p:clrMapOvr>
    <a:masterClrMapping/>
  </p:clrMapOvr>
  <p:transition spd="slow">
    <p:newsflash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5904656" cy="720080"/>
          </a:xfrm>
        </p:spPr>
        <p:txBody>
          <a:bodyPr/>
          <a:lstStyle/>
          <a:p>
            <a:r>
              <a:rPr lang="sr-Latn-RS" sz="4800" dirty="0" smtClean="0">
                <a:solidFill>
                  <a:srgbClr val="800000"/>
                </a:solidFill>
              </a:rPr>
              <a:t>Cilj kursa</a:t>
            </a:r>
            <a:endParaRPr lang="en-US" sz="4800" dirty="0">
              <a:solidFill>
                <a:srgbClr val="8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9945368"/>
              </p:ext>
            </p:extLst>
          </p:nvPr>
        </p:nvGraphicFramePr>
        <p:xfrm>
          <a:off x="323528" y="1052736"/>
          <a:ext cx="8568952" cy="553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70625591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sr-Latn-RS" sz="4400" dirty="0" smtClean="0"/>
              <a:t>Definisanje osnovnih pojmova</a:t>
            </a:r>
            <a:r>
              <a:rPr lang="en-US" sz="4400" dirty="0" smtClean="0"/>
              <a:t> </a:t>
            </a:r>
            <a:endParaRPr lang="en-US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0417473"/>
              </p:ext>
            </p:extLst>
          </p:nvPr>
        </p:nvGraphicFramePr>
        <p:xfrm>
          <a:off x="457200" y="1412776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26216651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3" y="188640"/>
            <a:ext cx="7344816" cy="576064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sr-Latn-RS" sz="3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Značaj ruralnog razvoja Evropske unije </a:t>
            </a:r>
            <a:endParaRPr lang="en-US" sz="3200" i="1" dirty="0">
              <a:solidFill>
                <a:schemeClr val="accent1">
                  <a:lumMod val="50000"/>
                </a:schemeClr>
              </a:solidFill>
              <a:latin typeface="Times New Roman"/>
              <a:ea typeface="Calibri"/>
              <a:cs typeface="Times New Roman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095424"/>
              </p:ext>
            </p:extLst>
          </p:nvPr>
        </p:nvGraphicFramePr>
        <p:xfrm>
          <a:off x="251520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36758458"/>
      </p:ext>
    </p:extLst>
  </p:cSld>
  <p:clrMapOvr>
    <a:masterClrMapping/>
  </p:clrMapOvr>
  <p:transition spd="slow">
    <p:cover/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5040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</a:pPr>
            <a:r>
              <a:rPr lang="pl-PL" sz="2800" dirty="0"/>
              <a:t>Potreba za </a:t>
            </a:r>
            <a:r>
              <a:rPr lang="pl-PL" sz="2800" dirty="0" smtClean="0"/>
              <a:t>konceptualizacijom </a:t>
            </a:r>
            <a:r>
              <a:rPr lang="pl-PL" sz="2800" dirty="0"/>
              <a:t>ruralne politike EU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1543346"/>
              </p:ext>
            </p:extLst>
          </p:nvPr>
        </p:nvGraphicFramePr>
        <p:xfrm>
          <a:off x="107504" y="980728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9523614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</p:spPr>
        <p:txBody>
          <a:bodyPr/>
          <a:lstStyle/>
          <a:p>
            <a:r>
              <a:rPr lang="en-US" sz="4400" dirty="0"/>
              <a:t>Nova </a:t>
            </a:r>
            <a:r>
              <a:rPr lang="sr-Latn-RS" sz="4400" dirty="0" smtClean="0"/>
              <a:t>EU </a:t>
            </a:r>
            <a:r>
              <a:rPr lang="en-US" sz="4400" dirty="0" err="1" smtClean="0"/>
              <a:t>ruralna</a:t>
            </a:r>
            <a:r>
              <a:rPr lang="en-US" sz="4400" dirty="0" smtClean="0"/>
              <a:t> </a:t>
            </a:r>
            <a:r>
              <a:rPr lang="en-US" sz="4400" dirty="0" err="1"/>
              <a:t>paradigma</a:t>
            </a:r>
            <a:endParaRPr lang="en-US" sz="4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8307"/>
              </p:ext>
            </p:extLst>
          </p:nvPr>
        </p:nvGraphicFramePr>
        <p:xfrm>
          <a:off x="190820" y="910871"/>
          <a:ext cx="8568952" cy="46790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5776"/>
                <a:gridCol w="3384376"/>
                <a:gridCol w="4088800"/>
              </a:tblGrid>
              <a:tr h="3373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2000" dirty="0" smtClean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2000" dirty="0" smtClean="0">
                          <a:effectLst/>
                        </a:rPr>
                        <a:t>STARA PARADIGMA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2000" dirty="0" smtClean="0">
                          <a:effectLst/>
                        </a:rPr>
                        <a:t>NOVA PARADIGMA</a:t>
                      </a:r>
                      <a:endParaRPr lang="en-US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11264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Ciljevi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1800" dirty="0">
                          <a:effectLst/>
                        </a:rPr>
                        <a:t>Pristup izjednačavanju ili dobijanju prava, fokusiran na prihode i </a:t>
                      </a:r>
                      <a:r>
                        <a:rPr lang="sr-Latn-CS" sz="1800" dirty="0" smtClean="0">
                          <a:effectLst/>
                        </a:rPr>
                        <a:t>konkurentnost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1800" dirty="0">
                          <a:effectLst/>
                        </a:rPr>
                        <a:t>Konkurentnost ruralnih područja, valorizacija lokalne imovine, iskorištavanje neiskorištenih resursa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1344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Ključni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ciljni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sektor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Latn-RS" sz="18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Sektorski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zasnovan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1800" dirty="0">
                          <a:effectLst/>
                        </a:rPr>
                        <a:t>Različiti sektori seoskih ekonomija (npr. seoski turizam, proizvodnja, </a:t>
                      </a:r>
                      <a:r>
                        <a:rPr lang="sr-Latn-CS" sz="1800" dirty="0" smtClean="0">
                          <a:effectLst/>
                        </a:rPr>
                        <a:t>IKT itd.)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12881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Glavni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alati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Subvencije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1800" dirty="0">
                          <a:effectLst/>
                        </a:rPr>
                        <a:t>Investicije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265652">
                <a:tc>
                  <a:txBody>
                    <a:bodyPr/>
                    <a:lstStyle/>
                    <a:p>
                      <a:pPr marL="0" marR="0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Ključni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 smtClean="0">
                          <a:effectLst/>
                        </a:rPr>
                        <a:t>akteri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Nacionalne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vlade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poljoprivrednici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90395" algn="l"/>
                        </a:tabLst>
                      </a:pPr>
                      <a:r>
                        <a:rPr lang="sr-Latn-CS" sz="1800" dirty="0">
                          <a:effectLst/>
                        </a:rPr>
                        <a:t>Svi nivoi vlasti (nadnacionalni, nacionalni, regionalni i lokalni), razni lokalni </a:t>
                      </a:r>
                      <a:r>
                        <a:rPr lang="sr-Latn-CS" sz="1800" dirty="0" smtClean="0">
                          <a:effectLst/>
                        </a:rPr>
                        <a:t>akteri</a:t>
                      </a:r>
                      <a:endParaRPr lang="en-US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79512" y="5856367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b="1" dirty="0">
                <a:solidFill>
                  <a:srgbClr val="0070C0"/>
                </a:solidFill>
              </a:rPr>
              <a:t>Nova ruralna paradigma pomiče orijentaciju ruralne politike od podrške sektorima poljoprivrede do holističkog </a:t>
            </a:r>
            <a:r>
              <a:rPr lang="sr-Latn-RS" b="1" dirty="0" smtClean="0">
                <a:solidFill>
                  <a:srgbClr val="0070C0"/>
                </a:solidFill>
              </a:rPr>
              <a:t>pristupa</a:t>
            </a:r>
          </a:p>
          <a:p>
            <a:pPr algn="ctr"/>
            <a:r>
              <a:rPr lang="sr-Latn-RS" b="1" dirty="0" smtClean="0">
                <a:solidFill>
                  <a:srgbClr val="0070C0"/>
                </a:solidFill>
              </a:rPr>
              <a:t>- </a:t>
            </a:r>
            <a:r>
              <a:rPr lang="sr-Latn-RS" b="1" dirty="0">
                <a:solidFill>
                  <a:srgbClr val="0070C0"/>
                </a:solidFill>
              </a:rPr>
              <a:t>R</a:t>
            </a:r>
            <a:r>
              <a:rPr lang="sr-Latn-RS" b="1" dirty="0" smtClean="0">
                <a:solidFill>
                  <a:srgbClr val="0070C0"/>
                </a:solidFill>
              </a:rPr>
              <a:t>uralne regije su </a:t>
            </a:r>
            <a:r>
              <a:rPr lang="sr-Latn-RS" b="1" dirty="0">
                <a:solidFill>
                  <a:srgbClr val="0070C0"/>
                </a:solidFill>
              </a:rPr>
              <a:t>različite ekonomije u kojima je poljoprivreda često </a:t>
            </a:r>
            <a:r>
              <a:rPr lang="sr-Latn-RS" b="1" dirty="0" smtClean="0">
                <a:solidFill>
                  <a:srgbClr val="0070C0"/>
                </a:solidFill>
              </a:rPr>
              <a:t>marginalna</a:t>
            </a:r>
            <a:endParaRPr lang="sr-Latn-RS" b="1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54226" y="5548590"/>
            <a:ext cx="12234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CS" sz="1400" i="1" dirty="0"/>
              <a:t>OECD (2006)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1020721437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/>
          <a:lstStyle/>
          <a:p>
            <a:r>
              <a:rPr lang="pl-PL" sz="3200" dirty="0" smtClean="0"/>
              <a:t>Uticaj </a:t>
            </a:r>
            <a:r>
              <a:rPr lang="pl-PL" sz="3200" dirty="0"/>
              <a:t>na oblik koncepta ruralne politike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665660"/>
              </p:ext>
            </p:extLst>
          </p:nvPr>
        </p:nvGraphicFramePr>
        <p:xfrm>
          <a:off x="457200" y="1052736"/>
          <a:ext cx="82296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11232330"/>
      </p:ext>
    </p:extLst>
  </p:cSld>
  <p:clrMapOvr>
    <a:masterClrMapping/>
  </p:clrMapOvr>
  <p:transition spd="slow">
    <p:circle/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10381</TotalTime>
  <Words>3363</Words>
  <Application>Microsoft Office PowerPoint</Application>
  <PresentationFormat>On-screen Show (4:3)</PresentationFormat>
  <Paragraphs>299</Paragraphs>
  <Slides>38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4_Office Theme</vt:lpstr>
      <vt:lpstr>Executive</vt:lpstr>
      <vt:lpstr>Stream</vt:lpstr>
      <vt:lpstr>1_Executive</vt:lpstr>
      <vt:lpstr>PowerPoint Presentation</vt:lpstr>
      <vt:lpstr>U V O D</vt:lpstr>
      <vt:lpstr>Značaj kursa </vt:lpstr>
      <vt:lpstr>Cilj kursa</vt:lpstr>
      <vt:lpstr>Definisanje osnovnih pojmova </vt:lpstr>
      <vt:lpstr>Značaj ruralnog razvoja Evropske unije </vt:lpstr>
      <vt:lpstr>Potreba za konceptualizacijom ruralne politike EU</vt:lpstr>
      <vt:lpstr>Nova EU ruralna paradigma</vt:lpstr>
      <vt:lpstr>Uticaj na oblik koncepta ruralne politike</vt:lpstr>
      <vt:lpstr>Inovativna, integrisana i inkluzivna ruralna politika EU / PRIORITETI:</vt:lpstr>
      <vt:lpstr>Ciljevi ruralne politike EU</vt:lpstr>
      <vt:lpstr>Mere ruralne politike EU</vt:lpstr>
      <vt:lpstr>Ciljevi i mere ruralne politike EU (2014 – 2020)</vt:lpstr>
      <vt:lpstr>Evolucija koncepta ruralnog razvoja EU</vt:lpstr>
      <vt:lpstr>Glavne oblasti, kojima treba posvetiti više pažnje u budućoj ruralnoj politici</vt:lpstr>
      <vt:lpstr>Grafikon 1. Distribucija finansijskih sredstava ZAP (1990-2020)</vt:lpstr>
      <vt:lpstr>Politika ruralnog razvoja EU (2007-2013)</vt:lpstr>
      <vt:lpstr>Distribucija podrške (2007-2013)</vt:lpstr>
      <vt:lpstr>Distribucija podrške među osama ruralnog razvoja EU (2007-2013)</vt:lpstr>
      <vt:lpstr>Finansiranje ruralnog razvoja za period 2007-2013. god.</vt:lpstr>
      <vt:lpstr>LFA – Less Favoured Areas</vt:lpstr>
      <vt:lpstr>Ruralna diverzifikacija</vt:lpstr>
      <vt:lpstr>Strateške smernice novog koncepta ruralnog razvoja EU (2007-2013)</vt:lpstr>
      <vt:lpstr>Novi fond za ruralni razvoj</vt:lpstr>
      <vt:lpstr>Mere ruralnog razvoja </vt:lpstr>
      <vt:lpstr>Politika ruralnog razvoja EU za zemlje kandidate</vt:lpstr>
      <vt:lpstr>Monitoring, evaluacija i izveštavanje </vt:lpstr>
      <vt:lpstr>Tehnička pomoć i mreže za razvoj</vt:lpstr>
      <vt:lpstr>Finansijska podrška EU za ruralni razvoj</vt:lpstr>
      <vt:lpstr>Ruralna politika EU (2014-2020)</vt:lpstr>
      <vt:lpstr>Budžet EU za programski period 2014-2020. godine</vt:lpstr>
      <vt:lpstr>Tri osnovna prioriteta Evropa 2020</vt:lpstr>
      <vt:lpstr>Zajednička Strateški okvir (CSF) –  EU 2020</vt:lpstr>
      <vt:lpstr>Ruralni razvoj u novom okviru (posle 2014. god.)</vt:lpstr>
      <vt:lpstr>Prioriteti i područja intervencije</vt:lpstr>
      <vt:lpstr>Perspektive i ciljevi ZAP za budući period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Radivoj Prodanović</dc:creator>
  <cp:lastModifiedBy>Windows User</cp:lastModifiedBy>
  <cp:revision>1308</cp:revision>
  <dcterms:created xsi:type="dcterms:W3CDTF">2013-11-08T06:41:22Z</dcterms:created>
  <dcterms:modified xsi:type="dcterms:W3CDTF">2022-05-31T11:30:26Z</dcterms:modified>
</cp:coreProperties>
</file>